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1ECB1F-EF2A-44B2-AA96-89A4B379F9CB}" type="doc">
      <dgm:prSet loTypeId="urn:microsoft.com/office/officeart/2008/layout/Lin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9CEFBBF4-DA61-4C3F-BCC5-CE41AFA00D89}">
      <dgm:prSet/>
      <dgm:spPr/>
      <dgm:t>
        <a:bodyPr/>
        <a:lstStyle/>
        <a:p>
          <a:pPr rtl="0"/>
          <a:r>
            <a:rPr lang="cs-CZ" dirty="0" smtClean="0"/>
            <a:t>Každá firma je v neustálém kontaktu s prostředím, ve kterém působí. Fakticky nikdy nemůže existovat naprosto uzavřeně vůči svému okolí. Na trhu působí mnoho vlivů. Ty přicházejí zevnitř firmy, z bezprostředního okolí a z prostředí, které firma nemůže ovlivnit.</a:t>
          </a:r>
          <a:br>
            <a:rPr lang="cs-CZ" dirty="0" smtClean="0"/>
          </a:b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Makroprostředí musí firma respektovat – </a:t>
          </a:r>
          <a:r>
            <a:rPr lang="cs-CZ" b="0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přizpůsobit</a:t>
          </a:r>
          <a:r>
            <a:rPr lang="cs-CZ" dirty="0" smtClean="0"/>
            <a:t> se </a:t>
          </a:r>
          <a:r>
            <a:rPr lang="cs-CZ" dirty="0" smtClean="0"/>
            <a:t>mu.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Mikroprostředí může ovlivnit – využít silné a naopak potlačit slabé stránky firmy</a:t>
          </a:r>
          <a:endParaRPr lang="cs-CZ" dirty="0"/>
        </a:p>
      </dgm:t>
    </dgm:pt>
    <dgm:pt modelId="{7C28730B-6550-47AE-B7C2-179CECC0CA66}" type="parTrans" cxnId="{1021224C-E9F2-415F-B10C-FCEE51E04864}">
      <dgm:prSet/>
      <dgm:spPr/>
      <dgm:t>
        <a:bodyPr/>
        <a:lstStyle/>
        <a:p>
          <a:endParaRPr lang="cs-CZ"/>
        </a:p>
      </dgm:t>
    </dgm:pt>
    <dgm:pt modelId="{76AD2143-039A-480B-88CF-1BC10A495E21}" type="sibTrans" cxnId="{1021224C-E9F2-415F-B10C-FCEE51E04864}">
      <dgm:prSet/>
      <dgm:spPr/>
      <dgm:t>
        <a:bodyPr/>
        <a:lstStyle/>
        <a:p>
          <a:endParaRPr lang="cs-CZ"/>
        </a:p>
      </dgm:t>
    </dgm:pt>
    <dgm:pt modelId="{4F0DA664-2D6A-43AB-8A32-6D88CE40C499}" type="pres">
      <dgm:prSet presAssocID="{FD1ECB1F-EF2A-44B2-AA96-89A4B379F9C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998048D5-29DE-4E75-B54F-1CADFD3D7864}" type="pres">
      <dgm:prSet presAssocID="{9CEFBBF4-DA61-4C3F-BCC5-CE41AFA00D89}" presName="thickLine" presStyleLbl="alignNode1" presStyleIdx="0" presStyleCnt="1"/>
      <dgm:spPr/>
      <dgm:t>
        <a:bodyPr/>
        <a:lstStyle/>
        <a:p>
          <a:endParaRPr lang="cs-CZ"/>
        </a:p>
      </dgm:t>
    </dgm:pt>
    <dgm:pt modelId="{22F0334A-40A8-4565-A95C-DD7464384DF5}" type="pres">
      <dgm:prSet presAssocID="{9CEFBBF4-DA61-4C3F-BCC5-CE41AFA00D89}" presName="horz1" presStyleCnt="0"/>
      <dgm:spPr/>
      <dgm:t>
        <a:bodyPr/>
        <a:lstStyle/>
        <a:p>
          <a:endParaRPr lang="cs-CZ"/>
        </a:p>
      </dgm:t>
    </dgm:pt>
    <dgm:pt modelId="{4A5B440A-147F-4317-94D6-2006C4A1F391}" type="pres">
      <dgm:prSet presAssocID="{9CEFBBF4-DA61-4C3F-BCC5-CE41AFA00D89}" presName="tx1" presStyleLbl="revTx" presStyleIdx="0" presStyleCnt="1"/>
      <dgm:spPr/>
      <dgm:t>
        <a:bodyPr/>
        <a:lstStyle/>
        <a:p>
          <a:endParaRPr lang="cs-CZ"/>
        </a:p>
      </dgm:t>
    </dgm:pt>
    <dgm:pt modelId="{44B9C173-DA01-4B8F-9991-0246FCF3E0E7}" type="pres">
      <dgm:prSet presAssocID="{9CEFBBF4-DA61-4C3F-BCC5-CE41AFA00D89}" presName="vert1" presStyleCnt="0"/>
      <dgm:spPr/>
      <dgm:t>
        <a:bodyPr/>
        <a:lstStyle/>
        <a:p>
          <a:endParaRPr lang="cs-CZ"/>
        </a:p>
      </dgm:t>
    </dgm:pt>
  </dgm:ptLst>
  <dgm:cxnLst>
    <dgm:cxn modelId="{1021224C-E9F2-415F-B10C-FCEE51E04864}" srcId="{FD1ECB1F-EF2A-44B2-AA96-89A4B379F9CB}" destId="{9CEFBBF4-DA61-4C3F-BCC5-CE41AFA00D89}" srcOrd="0" destOrd="0" parTransId="{7C28730B-6550-47AE-B7C2-179CECC0CA66}" sibTransId="{76AD2143-039A-480B-88CF-1BC10A495E21}"/>
    <dgm:cxn modelId="{1DEA242E-C403-4119-8288-09538679D65E}" type="presOf" srcId="{FD1ECB1F-EF2A-44B2-AA96-89A4B379F9CB}" destId="{4F0DA664-2D6A-43AB-8A32-6D88CE40C499}" srcOrd="0" destOrd="0" presId="urn:microsoft.com/office/officeart/2008/layout/LinedList"/>
    <dgm:cxn modelId="{B2A8CE1D-6BCA-401B-872B-D04C9ED3109D}" type="presOf" srcId="{9CEFBBF4-DA61-4C3F-BCC5-CE41AFA00D89}" destId="{4A5B440A-147F-4317-94D6-2006C4A1F391}" srcOrd="0" destOrd="0" presId="urn:microsoft.com/office/officeart/2008/layout/LinedList"/>
    <dgm:cxn modelId="{97E7D514-A6CB-49DF-83B2-1129D5E46D35}" type="presParOf" srcId="{4F0DA664-2D6A-43AB-8A32-6D88CE40C499}" destId="{998048D5-29DE-4E75-B54F-1CADFD3D7864}" srcOrd="0" destOrd="0" presId="urn:microsoft.com/office/officeart/2008/layout/LinedList"/>
    <dgm:cxn modelId="{A6AA5572-E6F1-4CB5-A182-03C2E9A7DED7}" type="presParOf" srcId="{4F0DA664-2D6A-43AB-8A32-6D88CE40C499}" destId="{22F0334A-40A8-4565-A95C-DD7464384DF5}" srcOrd="1" destOrd="0" presId="urn:microsoft.com/office/officeart/2008/layout/LinedList"/>
    <dgm:cxn modelId="{A8D07136-C084-49C7-B488-E2BB690DDB1C}" type="presParOf" srcId="{22F0334A-40A8-4565-A95C-DD7464384DF5}" destId="{4A5B440A-147F-4317-94D6-2006C4A1F391}" srcOrd="0" destOrd="0" presId="urn:microsoft.com/office/officeart/2008/layout/LinedList"/>
    <dgm:cxn modelId="{1FB276CE-A36D-4398-AB84-88BAEC47B815}" type="presParOf" srcId="{22F0334A-40A8-4565-A95C-DD7464384DF5}" destId="{44B9C173-DA01-4B8F-9991-0246FCF3E0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461AFAB-081C-422D-90E0-447B94CC4BD6}" type="doc">
      <dgm:prSet loTypeId="urn:microsoft.com/office/officeart/2005/8/layout/vProcess5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cs-CZ"/>
        </a:p>
      </dgm:t>
    </dgm:pt>
    <dgm:pt modelId="{EE315965-56F0-4ED6-9717-8811EB0183A0}">
      <dgm:prSet/>
      <dgm:spPr/>
      <dgm:t>
        <a:bodyPr/>
        <a:lstStyle/>
        <a:p>
          <a:pPr rtl="0"/>
          <a:r>
            <a:rPr lang="cs-CZ" dirty="0" smtClean="0"/>
            <a:t>Místní komunity </a:t>
          </a:r>
          <a:r>
            <a:rPr lang="cs-CZ" dirty="0" smtClean="0"/>
            <a:t>(zahrnuje </a:t>
          </a:r>
          <a:r>
            <a:rPr lang="cs-CZ" dirty="0" smtClean="0"/>
            <a:t>obyvatele bydlící v nejbližším okolí firmy)</a:t>
          </a:r>
          <a:endParaRPr lang="cs-CZ" dirty="0"/>
        </a:p>
      </dgm:t>
    </dgm:pt>
    <dgm:pt modelId="{40AB26B3-80C0-4C22-8D3C-1979948ABD8F}" type="parTrans" cxnId="{811E01D3-0EBC-4BDA-BD41-D5151AD4BE7D}">
      <dgm:prSet/>
      <dgm:spPr/>
      <dgm:t>
        <a:bodyPr/>
        <a:lstStyle/>
        <a:p>
          <a:endParaRPr lang="cs-CZ"/>
        </a:p>
      </dgm:t>
    </dgm:pt>
    <dgm:pt modelId="{C66AEDCB-86C0-4BC1-880A-4306929825D7}" type="sibTrans" cxnId="{811E01D3-0EBC-4BDA-BD41-D5151AD4BE7D}">
      <dgm:prSet/>
      <dgm:spPr/>
      <dgm:t>
        <a:bodyPr/>
        <a:lstStyle/>
        <a:p>
          <a:endParaRPr lang="cs-CZ"/>
        </a:p>
      </dgm:t>
    </dgm:pt>
    <dgm:pt modelId="{4EBECFDE-9F4E-4B19-92BE-56B302C9E619}">
      <dgm:prSet/>
      <dgm:spPr/>
      <dgm:t>
        <a:bodyPr/>
        <a:lstStyle/>
        <a:p>
          <a:pPr rtl="0"/>
          <a:r>
            <a:rPr lang="cs-CZ" dirty="0" smtClean="0"/>
            <a:t>Zájmové skupiny </a:t>
          </a:r>
          <a:r>
            <a:rPr lang="cs-CZ" dirty="0" smtClean="0"/>
            <a:t>(tvoří </a:t>
          </a:r>
          <a:r>
            <a:rPr lang="cs-CZ" dirty="0" smtClean="0"/>
            <a:t>je občanská sdružení </a:t>
          </a:r>
          <a:r>
            <a:rPr lang="cs-CZ" dirty="0" smtClean="0"/>
            <a:t>vymezená </a:t>
          </a:r>
          <a:r>
            <a:rPr lang="cs-CZ" dirty="0" smtClean="0"/>
            <a:t>určitými zájmy a cíli, např. občanská sdružení)</a:t>
          </a:r>
          <a:endParaRPr lang="cs-CZ" dirty="0"/>
        </a:p>
      </dgm:t>
    </dgm:pt>
    <dgm:pt modelId="{B3F8F13D-C115-4D03-89F6-E9951C21085C}" type="parTrans" cxnId="{C9344ECA-F0BB-483E-9350-68DB8DE8EC93}">
      <dgm:prSet/>
      <dgm:spPr/>
      <dgm:t>
        <a:bodyPr/>
        <a:lstStyle/>
        <a:p>
          <a:endParaRPr lang="cs-CZ"/>
        </a:p>
      </dgm:t>
    </dgm:pt>
    <dgm:pt modelId="{95F54E74-8C19-4ED4-895D-7C120FAB65F3}" type="sibTrans" cxnId="{C9344ECA-F0BB-483E-9350-68DB8DE8EC93}">
      <dgm:prSet/>
      <dgm:spPr/>
      <dgm:t>
        <a:bodyPr/>
        <a:lstStyle/>
        <a:p>
          <a:endParaRPr lang="cs-CZ"/>
        </a:p>
      </dgm:t>
    </dgm:pt>
    <dgm:pt modelId="{EB042227-71B3-42D0-945B-AFB260CB7EF6}">
      <dgm:prSet/>
      <dgm:spPr/>
      <dgm:t>
        <a:bodyPr/>
        <a:lstStyle/>
        <a:p>
          <a:pPr rtl="0"/>
          <a:r>
            <a:rPr lang="cs-CZ" smtClean="0"/>
            <a:t>Široká veřejnost (nejedná se o organizovanou skupinu, ale o společnost jako celek)</a:t>
          </a:r>
          <a:endParaRPr lang="cs-CZ"/>
        </a:p>
      </dgm:t>
    </dgm:pt>
    <dgm:pt modelId="{795887E9-5D35-47A6-A6CB-434405A6F185}" type="parTrans" cxnId="{AD965638-D7A0-42CD-8285-153E9489A6B6}">
      <dgm:prSet/>
      <dgm:spPr/>
      <dgm:t>
        <a:bodyPr/>
        <a:lstStyle/>
        <a:p>
          <a:endParaRPr lang="cs-CZ"/>
        </a:p>
      </dgm:t>
    </dgm:pt>
    <dgm:pt modelId="{C2B5A244-6525-4478-9CE7-DFDF1E291A42}" type="sibTrans" cxnId="{AD965638-D7A0-42CD-8285-153E9489A6B6}">
      <dgm:prSet/>
      <dgm:spPr/>
      <dgm:t>
        <a:bodyPr/>
        <a:lstStyle/>
        <a:p>
          <a:endParaRPr lang="cs-CZ"/>
        </a:p>
      </dgm:t>
    </dgm:pt>
    <dgm:pt modelId="{5FC8C640-28EA-4E06-9D4E-EB195791E320}">
      <dgm:prSet/>
      <dgm:spPr/>
      <dgm:t>
        <a:bodyPr/>
        <a:lstStyle/>
        <a:p>
          <a:pPr rtl="0"/>
          <a:r>
            <a:rPr lang="cs-CZ" dirty="0" smtClean="0"/>
            <a:t>Sdělovací prostředky – média </a:t>
          </a:r>
          <a:r>
            <a:rPr lang="cs-CZ" dirty="0" smtClean="0"/>
            <a:t>(zahrnují </a:t>
          </a:r>
          <a:r>
            <a:rPr lang="cs-CZ" dirty="0" smtClean="0"/>
            <a:t>noviny, časopisy, rozhlas, televizi, internet)</a:t>
          </a:r>
          <a:endParaRPr lang="cs-CZ" dirty="0"/>
        </a:p>
      </dgm:t>
    </dgm:pt>
    <dgm:pt modelId="{9C11AA98-5045-4ECF-B5EB-12DCC02A24BA}" type="parTrans" cxnId="{8ADC11AE-1F17-4619-8CDF-4C797E6955CD}">
      <dgm:prSet/>
      <dgm:spPr/>
      <dgm:t>
        <a:bodyPr/>
        <a:lstStyle/>
        <a:p>
          <a:endParaRPr lang="cs-CZ"/>
        </a:p>
      </dgm:t>
    </dgm:pt>
    <dgm:pt modelId="{542BBF2D-A4BA-4423-B0DF-A4B69E213A10}" type="sibTrans" cxnId="{8ADC11AE-1F17-4619-8CDF-4C797E6955CD}">
      <dgm:prSet/>
      <dgm:spPr/>
      <dgm:t>
        <a:bodyPr/>
        <a:lstStyle/>
        <a:p>
          <a:endParaRPr lang="cs-CZ"/>
        </a:p>
      </dgm:t>
    </dgm:pt>
    <dgm:pt modelId="{D7A277EC-A3EE-40AD-A779-3C6DE88B1E47}">
      <dgm:prSet/>
      <dgm:spPr/>
      <dgm:t>
        <a:bodyPr/>
        <a:lstStyle/>
        <a:p>
          <a:pPr rtl="0"/>
          <a:r>
            <a:rPr lang="cs-CZ" dirty="0" smtClean="0"/>
            <a:t>Zaměstnanci (jsou důležitou součástí firmy, bez nich by </a:t>
          </a:r>
          <a:r>
            <a:rPr lang="cs-CZ" dirty="0" smtClean="0"/>
            <a:t>společnost </a:t>
          </a:r>
          <a:r>
            <a:rPr lang="cs-CZ" dirty="0" smtClean="0"/>
            <a:t>nemohla existovat</a:t>
          </a:r>
          <a:endParaRPr lang="cs-CZ" dirty="0"/>
        </a:p>
      </dgm:t>
    </dgm:pt>
    <dgm:pt modelId="{9F419AA3-9B65-4A4D-A3FE-B9629BA17941}" type="parTrans" cxnId="{D2BABF4A-D998-4C77-BF06-D23445EE9059}">
      <dgm:prSet/>
      <dgm:spPr/>
      <dgm:t>
        <a:bodyPr/>
        <a:lstStyle/>
        <a:p>
          <a:endParaRPr lang="cs-CZ"/>
        </a:p>
      </dgm:t>
    </dgm:pt>
    <dgm:pt modelId="{66968B6A-36FF-47AB-AB29-49217325D19E}" type="sibTrans" cxnId="{D2BABF4A-D998-4C77-BF06-D23445EE9059}">
      <dgm:prSet/>
      <dgm:spPr/>
      <dgm:t>
        <a:bodyPr/>
        <a:lstStyle/>
        <a:p>
          <a:endParaRPr lang="cs-CZ"/>
        </a:p>
      </dgm:t>
    </dgm:pt>
    <dgm:pt modelId="{ED3CD49B-8BA3-46A0-961F-961AE9C0E94D}" type="pres">
      <dgm:prSet presAssocID="{4461AFAB-081C-422D-90E0-447B94CC4BD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43B7FB2-E4B6-43FA-A8E8-A3E5CEA7CC16}" type="pres">
      <dgm:prSet presAssocID="{4461AFAB-081C-422D-90E0-447B94CC4BD6}" presName="dummyMaxCanvas" presStyleCnt="0">
        <dgm:presLayoutVars/>
      </dgm:prSet>
      <dgm:spPr/>
    </dgm:pt>
    <dgm:pt modelId="{37FF952C-A454-45D3-9CBC-555E350682DD}" type="pres">
      <dgm:prSet presAssocID="{4461AFAB-081C-422D-90E0-447B94CC4BD6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7AC13FD-40F4-4FAD-A570-9344C2E4288D}" type="pres">
      <dgm:prSet presAssocID="{4461AFAB-081C-422D-90E0-447B94CC4BD6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B748D81-035E-4824-B83B-166C3C95397F}" type="pres">
      <dgm:prSet presAssocID="{4461AFAB-081C-422D-90E0-447B94CC4BD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6A318C-0455-4154-8BE7-5F41047CF47E}" type="pres">
      <dgm:prSet presAssocID="{4461AFAB-081C-422D-90E0-447B94CC4BD6}" presName="FiveNodes_4" presStyleLbl="node1" presStyleIdx="3" presStyleCnt="5" custLinFactNeighborY="1802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9E6639-4117-4D24-B55F-12C9E8032F0F}" type="pres">
      <dgm:prSet presAssocID="{4461AFAB-081C-422D-90E0-447B94CC4BD6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796C83-21E4-4CDD-9210-57CBD7854A3F}" type="pres">
      <dgm:prSet presAssocID="{4461AFAB-081C-422D-90E0-447B94CC4BD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5E79735-C396-419D-BAC1-919D959129D3}" type="pres">
      <dgm:prSet presAssocID="{4461AFAB-081C-422D-90E0-447B94CC4BD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CA48144-4F79-4A0F-A726-E117F66E7AA6}" type="pres">
      <dgm:prSet presAssocID="{4461AFAB-081C-422D-90E0-447B94CC4BD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E21DA76-8AA3-4288-A9E6-098A22918DC6}" type="pres">
      <dgm:prSet presAssocID="{4461AFAB-081C-422D-90E0-447B94CC4BD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7BF7D2B-4F38-4570-AF8A-08CC928A1ED2}" type="pres">
      <dgm:prSet presAssocID="{4461AFAB-081C-422D-90E0-447B94CC4BD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C7B0F9A-AA07-4202-B8A6-2BA5085427EE}" type="pres">
      <dgm:prSet presAssocID="{4461AFAB-081C-422D-90E0-447B94CC4BD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301DB07-AAEA-4560-81E2-BBD6A1D4B410}" type="pres">
      <dgm:prSet presAssocID="{4461AFAB-081C-422D-90E0-447B94CC4BD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7F052DF-0E95-40AD-AD03-87B2184439BD}" type="pres">
      <dgm:prSet presAssocID="{4461AFAB-081C-422D-90E0-447B94CC4BD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37EF731-2414-4572-9EC9-9992B6DD998C}" type="pres">
      <dgm:prSet presAssocID="{4461AFAB-081C-422D-90E0-447B94CC4BD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AEA89FA-0E06-4DA7-B5B6-A42C3EA862F1}" type="presOf" srcId="{EE315965-56F0-4ED6-9717-8811EB0183A0}" destId="{67BF7D2B-4F38-4570-AF8A-08CC928A1ED2}" srcOrd="1" destOrd="0" presId="urn:microsoft.com/office/officeart/2005/8/layout/vProcess5"/>
    <dgm:cxn modelId="{DE1853A1-03B5-497C-A5B9-75C5468B991C}" type="presOf" srcId="{542BBF2D-A4BA-4423-B0DF-A4B69E213A10}" destId="{EE21DA76-8AA3-4288-A9E6-098A22918DC6}" srcOrd="0" destOrd="0" presId="urn:microsoft.com/office/officeart/2005/8/layout/vProcess5"/>
    <dgm:cxn modelId="{12F798D4-D3AF-4C9E-B8FA-0BF1F15CB7D3}" type="presOf" srcId="{C2B5A244-6525-4478-9CE7-DFDF1E291A42}" destId="{8CA48144-4F79-4A0F-A726-E117F66E7AA6}" srcOrd="0" destOrd="0" presId="urn:microsoft.com/office/officeart/2005/8/layout/vProcess5"/>
    <dgm:cxn modelId="{DF4264EF-A49C-4252-BDDA-DF6C66BE014B}" type="presOf" srcId="{4EBECFDE-9F4E-4B19-92BE-56B302C9E619}" destId="{67AC13FD-40F4-4FAD-A570-9344C2E4288D}" srcOrd="0" destOrd="0" presId="urn:microsoft.com/office/officeart/2005/8/layout/vProcess5"/>
    <dgm:cxn modelId="{AD965638-D7A0-42CD-8285-153E9489A6B6}" srcId="{4461AFAB-081C-422D-90E0-447B94CC4BD6}" destId="{EB042227-71B3-42D0-945B-AFB260CB7EF6}" srcOrd="2" destOrd="0" parTransId="{795887E9-5D35-47A6-A6CB-434405A6F185}" sibTransId="{C2B5A244-6525-4478-9CE7-DFDF1E291A42}"/>
    <dgm:cxn modelId="{78EF3163-C050-4CC1-9C55-33CC546CBD4E}" type="presOf" srcId="{4461AFAB-081C-422D-90E0-447B94CC4BD6}" destId="{ED3CD49B-8BA3-46A0-961F-961AE9C0E94D}" srcOrd="0" destOrd="0" presId="urn:microsoft.com/office/officeart/2005/8/layout/vProcess5"/>
    <dgm:cxn modelId="{906629D5-AD0B-4937-B055-70F9B8652FA8}" type="presOf" srcId="{4EBECFDE-9F4E-4B19-92BE-56B302C9E619}" destId="{AC7B0F9A-AA07-4202-B8A6-2BA5085427EE}" srcOrd="1" destOrd="0" presId="urn:microsoft.com/office/officeart/2005/8/layout/vProcess5"/>
    <dgm:cxn modelId="{22CBFE96-445E-4DCD-8615-0F426E59FC0D}" type="presOf" srcId="{D7A277EC-A3EE-40AD-A779-3C6DE88B1E47}" destId="{1F9E6639-4117-4D24-B55F-12C9E8032F0F}" srcOrd="0" destOrd="0" presId="urn:microsoft.com/office/officeart/2005/8/layout/vProcess5"/>
    <dgm:cxn modelId="{811E01D3-0EBC-4BDA-BD41-D5151AD4BE7D}" srcId="{4461AFAB-081C-422D-90E0-447B94CC4BD6}" destId="{EE315965-56F0-4ED6-9717-8811EB0183A0}" srcOrd="0" destOrd="0" parTransId="{40AB26B3-80C0-4C22-8D3C-1979948ABD8F}" sibTransId="{C66AEDCB-86C0-4BC1-880A-4306929825D7}"/>
    <dgm:cxn modelId="{C9344ECA-F0BB-483E-9350-68DB8DE8EC93}" srcId="{4461AFAB-081C-422D-90E0-447B94CC4BD6}" destId="{4EBECFDE-9F4E-4B19-92BE-56B302C9E619}" srcOrd="1" destOrd="0" parTransId="{B3F8F13D-C115-4D03-89F6-E9951C21085C}" sibTransId="{95F54E74-8C19-4ED4-895D-7C120FAB65F3}"/>
    <dgm:cxn modelId="{C8D5A7DF-F2A6-441A-AD16-026C0C48D998}" type="presOf" srcId="{5FC8C640-28EA-4E06-9D4E-EB195791E320}" destId="{F96A318C-0455-4154-8BE7-5F41047CF47E}" srcOrd="0" destOrd="0" presId="urn:microsoft.com/office/officeart/2005/8/layout/vProcess5"/>
    <dgm:cxn modelId="{9BB321B7-BF55-4F9F-89E7-4E3D198C3A3D}" type="presOf" srcId="{D7A277EC-A3EE-40AD-A779-3C6DE88B1E47}" destId="{137EF731-2414-4572-9EC9-9992B6DD998C}" srcOrd="1" destOrd="0" presId="urn:microsoft.com/office/officeart/2005/8/layout/vProcess5"/>
    <dgm:cxn modelId="{13B9918E-3885-47A0-958A-F0212114F855}" type="presOf" srcId="{EE315965-56F0-4ED6-9717-8811EB0183A0}" destId="{37FF952C-A454-45D3-9CBC-555E350682DD}" srcOrd="0" destOrd="0" presId="urn:microsoft.com/office/officeart/2005/8/layout/vProcess5"/>
    <dgm:cxn modelId="{8ADC11AE-1F17-4619-8CDF-4C797E6955CD}" srcId="{4461AFAB-081C-422D-90E0-447B94CC4BD6}" destId="{5FC8C640-28EA-4E06-9D4E-EB195791E320}" srcOrd="3" destOrd="0" parTransId="{9C11AA98-5045-4ECF-B5EB-12DCC02A24BA}" sibTransId="{542BBF2D-A4BA-4423-B0DF-A4B69E213A10}"/>
    <dgm:cxn modelId="{FA676606-200C-45A7-ACB8-92CAD2DEBF9D}" type="presOf" srcId="{C66AEDCB-86C0-4BC1-880A-4306929825D7}" destId="{A1796C83-21E4-4CDD-9210-57CBD7854A3F}" srcOrd="0" destOrd="0" presId="urn:microsoft.com/office/officeart/2005/8/layout/vProcess5"/>
    <dgm:cxn modelId="{FA847CC1-8C6C-4705-80F5-FE36F04A310D}" type="presOf" srcId="{5FC8C640-28EA-4E06-9D4E-EB195791E320}" destId="{97F052DF-0E95-40AD-AD03-87B2184439BD}" srcOrd="1" destOrd="0" presId="urn:microsoft.com/office/officeart/2005/8/layout/vProcess5"/>
    <dgm:cxn modelId="{D2BABF4A-D998-4C77-BF06-D23445EE9059}" srcId="{4461AFAB-081C-422D-90E0-447B94CC4BD6}" destId="{D7A277EC-A3EE-40AD-A779-3C6DE88B1E47}" srcOrd="4" destOrd="0" parTransId="{9F419AA3-9B65-4A4D-A3FE-B9629BA17941}" sibTransId="{66968B6A-36FF-47AB-AB29-49217325D19E}"/>
    <dgm:cxn modelId="{EBC71551-E34F-4A5A-B224-DD25B0634116}" type="presOf" srcId="{EB042227-71B3-42D0-945B-AFB260CB7EF6}" destId="{5B748D81-035E-4824-B83B-166C3C95397F}" srcOrd="0" destOrd="0" presId="urn:microsoft.com/office/officeart/2005/8/layout/vProcess5"/>
    <dgm:cxn modelId="{471D158C-02A2-44B2-B9F6-5AFEE8A17243}" type="presOf" srcId="{95F54E74-8C19-4ED4-895D-7C120FAB65F3}" destId="{B5E79735-C396-419D-BAC1-919D959129D3}" srcOrd="0" destOrd="0" presId="urn:microsoft.com/office/officeart/2005/8/layout/vProcess5"/>
    <dgm:cxn modelId="{B63F83E4-B41A-4303-9503-1ABE89AE420A}" type="presOf" srcId="{EB042227-71B3-42D0-945B-AFB260CB7EF6}" destId="{0301DB07-AAEA-4560-81E2-BBD6A1D4B410}" srcOrd="1" destOrd="0" presId="urn:microsoft.com/office/officeart/2005/8/layout/vProcess5"/>
    <dgm:cxn modelId="{135477DE-981A-45B9-93F7-7D1AD539906E}" type="presParOf" srcId="{ED3CD49B-8BA3-46A0-961F-961AE9C0E94D}" destId="{343B7FB2-E4B6-43FA-A8E8-A3E5CEA7CC16}" srcOrd="0" destOrd="0" presId="urn:microsoft.com/office/officeart/2005/8/layout/vProcess5"/>
    <dgm:cxn modelId="{2B7BE493-BC97-4E1E-B63C-56F855BB524A}" type="presParOf" srcId="{ED3CD49B-8BA3-46A0-961F-961AE9C0E94D}" destId="{37FF952C-A454-45D3-9CBC-555E350682DD}" srcOrd="1" destOrd="0" presId="urn:microsoft.com/office/officeart/2005/8/layout/vProcess5"/>
    <dgm:cxn modelId="{13E06F67-B4CB-477C-9577-894141E65908}" type="presParOf" srcId="{ED3CD49B-8BA3-46A0-961F-961AE9C0E94D}" destId="{67AC13FD-40F4-4FAD-A570-9344C2E4288D}" srcOrd="2" destOrd="0" presId="urn:microsoft.com/office/officeart/2005/8/layout/vProcess5"/>
    <dgm:cxn modelId="{21BA19E1-8251-4C25-A035-ABB658164F4F}" type="presParOf" srcId="{ED3CD49B-8BA3-46A0-961F-961AE9C0E94D}" destId="{5B748D81-035E-4824-B83B-166C3C95397F}" srcOrd="3" destOrd="0" presId="urn:microsoft.com/office/officeart/2005/8/layout/vProcess5"/>
    <dgm:cxn modelId="{1B2766FD-265B-4A64-B6A7-8D07E1964B41}" type="presParOf" srcId="{ED3CD49B-8BA3-46A0-961F-961AE9C0E94D}" destId="{F96A318C-0455-4154-8BE7-5F41047CF47E}" srcOrd="4" destOrd="0" presId="urn:microsoft.com/office/officeart/2005/8/layout/vProcess5"/>
    <dgm:cxn modelId="{5859E2D9-1C15-40E1-8F5F-51BBB1FB9EB0}" type="presParOf" srcId="{ED3CD49B-8BA3-46A0-961F-961AE9C0E94D}" destId="{1F9E6639-4117-4D24-B55F-12C9E8032F0F}" srcOrd="5" destOrd="0" presId="urn:microsoft.com/office/officeart/2005/8/layout/vProcess5"/>
    <dgm:cxn modelId="{6D6F5891-D238-4D9C-886C-0CA605521799}" type="presParOf" srcId="{ED3CD49B-8BA3-46A0-961F-961AE9C0E94D}" destId="{A1796C83-21E4-4CDD-9210-57CBD7854A3F}" srcOrd="6" destOrd="0" presId="urn:microsoft.com/office/officeart/2005/8/layout/vProcess5"/>
    <dgm:cxn modelId="{C5B8044E-6ED4-4094-8E74-173E998B3D63}" type="presParOf" srcId="{ED3CD49B-8BA3-46A0-961F-961AE9C0E94D}" destId="{B5E79735-C396-419D-BAC1-919D959129D3}" srcOrd="7" destOrd="0" presId="urn:microsoft.com/office/officeart/2005/8/layout/vProcess5"/>
    <dgm:cxn modelId="{3063A53F-C096-4003-B110-809B08F6542C}" type="presParOf" srcId="{ED3CD49B-8BA3-46A0-961F-961AE9C0E94D}" destId="{8CA48144-4F79-4A0F-A726-E117F66E7AA6}" srcOrd="8" destOrd="0" presId="urn:microsoft.com/office/officeart/2005/8/layout/vProcess5"/>
    <dgm:cxn modelId="{D471BB87-7611-44AA-8455-1BB7A710E38A}" type="presParOf" srcId="{ED3CD49B-8BA3-46A0-961F-961AE9C0E94D}" destId="{EE21DA76-8AA3-4288-A9E6-098A22918DC6}" srcOrd="9" destOrd="0" presId="urn:microsoft.com/office/officeart/2005/8/layout/vProcess5"/>
    <dgm:cxn modelId="{EF243642-4087-427E-9294-998C68ED36C8}" type="presParOf" srcId="{ED3CD49B-8BA3-46A0-961F-961AE9C0E94D}" destId="{67BF7D2B-4F38-4570-AF8A-08CC928A1ED2}" srcOrd="10" destOrd="0" presId="urn:microsoft.com/office/officeart/2005/8/layout/vProcess5"/>
    <dgm:cxn modelId="{6210367D-AD16-4341-95FA-DB0F618B11C5}" type="presParOf" srcId="{ED3CD49B-8BA3-46A0-961F-961AE9C0E94D}" destId="{AC7B0F9A-AA07-4202-B8A6-2BA5085427EE}" srcOrd="11" destOrd="0" presId="urn:microsoft.com/office/officeart/2005/8/layout/vProcess5"/>
    <dgm:cxn modelId="{7D0FAD85-BBB7-4869-B567-E540CA8ACA14}" type="presParOf" srcId="{ED3CD49B-8BA3-46A0-961F-961AE9C0E94D}" destId="{0301DB07-AAEA-4560-81E2-BBD6A1D4B410}" srcOrd="12" destOrd="0" presId="urn:microsoft.com/office/officeart/2005/8/layout/vProcess5"/>
    <dgm:cxn modelId="{576081C9-F1A8-4F9B-836D-16FF348541C2}" type="presParOf" srcId="{ED3CD49B-8BA3-46A0-961F-961AE9C0E94D}" destId="{97F052DF-0E95-40AD-AD03-87B2184439BD}" srcOrd="13" destOrd="0" presId="urn:microsoft.com/office/officeart/2005/8/layout/vProcess5"/>
    <dgm:cxn modelId="{69281925-C5AB-4AB4-880A-21B6AEBF8346}" type="presParOf" srcId="{ED3CD49B-8BA3-46A0-961F-961AE9C0E94D}" destId="{137EF731-2414-4572-9EC9-9992B6DD998C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E83A4A-3148-4EE0-9E01-3ADB77180C8F}" type="doc">
      <dgm:prSet loTypeId="urn:microsoft.com/office/officeart/2008/layout/AlternatingPictureBlocks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7B05356-B917-4B60-8EE5-2522A29D4D51}">
      <dgm:prSet/>
      <dgm:spPr/>
      <dgm:t>
        <a:bodyPr/>
        <a:lstStyle/>
        <a:p>
          <a:pPr rtl="0"/>
          <a:r>
            <a:rPr lang="cs-CZ" dirty="0" smtClean="0"/>
            <a:t>Do mikroprostředí řadíme vlivy, které ovlivňují schopnost firmy oslovit zákazníky. Jedná se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o </a:t>
          </a:r>
          <a:r>
            <a:rPr lang="cs-CZ" dirty="0" smtClean="0"/>
            <a:t>neustálý kontakt s </a:t>
          </a:r>
          <a:r>
            <a:rPr lang="cs-CZ" dirty="0" smtClean="0"/>
            <a:t>dodavateli, </a:t>
          </a:r>
          <a:r>
            <a:rPr lang="cs-CZ" dirty="0" smtClean="0"/>
            <a:t>zprostředkovateli, zákazníky, veřejností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konkurencí . Všechny tyto vlivy na firmu působí a firma je na nich závislá, ale může je ovlivňovat. </a:t>
          </a:r>
          <a:r>
            <a:rPr lang="cs-CZ" dirty="0" smtClean="0"/>
            <a:t>(např</a:t>
          </a:r>
          <a:r>
            <a:rPr lang="cs-CZ" dirty="0" smtClean="0"/>
            <a:t>. výběrem dodavatele, způsobem kontaktu s veřejností)</a:t>
          </a:r>
          <a:endParaRPr lang="cs-CZ" dirty="0"/>
        </a:p>
      </dgm:t>
    </dgm:pt>
    <dgm:pt modelId="{DF6E09E7-B755-4535-B7F7-8AD1C74DFF7E}" type="parTrans" cxnId="{B7919686-EB2E-4A55-B9B0-7FF50EB5EBB0}">
      <dgm:prSet/>
      <dgm:spPr/>
      <dgm:t>
        <a:bodyPr/>
        <a:lstStyle/>
        <a:p>
          <a:endParaRPr lang="cs-CZ"/>
        </a:p>
      </dgm:t>
    </dgm:pt>
    <dgm:pt modelId="{7297A7A7-94C6-4A4E-9083-B1AD1D91EB43}" type="sibTrans" cxnId="{B7919686-EB2E-4A55-B9B0-7FF50EB5EBB0}">
      <dgm:prSet/>
      <dgm:spPr/>
      <dgm:t>
        <a:bodyPr/>
        <a:lstStyle/>
        <a:p>
          <a:endParaRPr lang="cs-CZ"/>
        </a:p>
      </dgm:t>
    </dgm:pt>
    <dgm:pt modelId="{97EC6F67-9492-421F-9284-082E724DB28B}" type="pres">
      <dgm:prSet presAssocID="{D9E83A4A-3148-4EE0-9E01-3ADB77180C8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241F87E-B5FB-45B5-89A9-17E9EE5E1A10}" type="pres">
      <dgm:prSet presAssocID="{97B05356-B917-4B60-8EE5-2522A29D4D51}" presName="comp" presStyleCnt="0"/>
      <dgm:spPr/>
    </dgm:pt>
    <dgm:pt modelId="{C1A6BDE4-222B-4368-A6CA-416C05B93D2C}" type="pres">
      <dgm:prSet presAssocID="{97B05356-B917-4B60-8EE5-2522A29D4D51}" presName="rect2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2BC5BA1-FC51-4C31-8F9F-742490E4D34E}" type="pres">
      <dgm:prSet presAssocID="{97B05356-B917-4B60-8EE5-2522A29D4D51}" presName="rect1" presStyleLbl="ln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cs-CZ"/>
        </a:p>
      </dgm:t>
    </dgm:pt>
  </dgm:ptLst>
  <dgm:cxnLst>
    <dgm:cxn modelId="{36352053-4142-4DF4-959D-4B45B4325E80}" type="presOf" srcId="{D9E83A4A-3148-4EE0-9E01-3ADB77180C8F}" destId="{97EC6F67-9492-421F-9284-082E724DB28B}" srcOrd="0" destOrd="0" presId="urn:microsoft.com/office/officeart/2008/layout/AlternatingPictureBlocks"/>
    <dgm:cxn modelId="{B7919686-EB2E-4A55-B9B0-7FF50EB5EBB0}" srcId="{D9E83A4A-3148-4EE0-9E01-3ADB77180C8F}" destId="{97B05356-B917-4B60-8EE5-2522A29D4D51}" srcOrd="0" destOrd="0" parTransId="{DF6E09E7-B755-4535-B7F7-8AD1C74DFF7E}" sibTransId="{7297A7A7-94C6-4A4E-9083-B1AD1D91EB43}"/>
    <dgm:cxn modelId="{C1E1ACAD-EF94-40E4-8D75-8D4FEF4864B4}" type="presOf" srcId="{97B05356-B917-4B60-8EE5-2522A29D4D51}" destId="{C1A6BDE4-222B-4368-A6CA-416C05B93D2C}" srcOrd="0" destOrd="0" presId="urn:microsoft.com/office/officeart/2008/layout/AlternatingPictureBlocks"/>
    <dgm:cxn modelId="{C9E9F4A7-6FDA-4D93-9B7B-56DE86BA4A9C}" type="presParOf" srcId="{97EC6F67-9492-421F-9284-082E724DB28B}" destId="{0241F87E-B5FB-45B5-89A9-17E9EE5E1A10}" srcOrd="0" destOrd="0" presId="urn:microsoft.com/office/officeart/2008/layout/AlternatingPictureBlocks"/>
    <dgm:cxn modelId="{F9302150-7EE4-4780-9816-8DF73AD7F667}" type="presParOf" srcId="{0241F87E-B5FB-45B5-89A9-17E9EE5E1A10}" destId="{C1A6BDE4-222B-4368-A6CA-416C05B93D2C}" srcOrd="0" destOrd="0" presId="urn:microsoft.com/office/officeart/2008/layout/AlternatingPictureBlocks"/>
    <dgm:cxn modelId="{BED4B0EE-3785-40A0-80E2-418A575E8A32}" type="presParOf" srcId="{0241F87E-B5FB-45B5-89A9-17E9EE5E1A10}" destId="{22BC5BA1-FC51-4C31-8F9F-742490E4D34E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EF59DE-2034-42B1-AC92-9585D1A2234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AF4F2AB-1542-4DEB-9936-1EA463E8279E}">
      <dgm:prSet/>
      <dgm:spPr/>
      <dgm:t>
        <a:bodyPr/>
        <a:lstStyle/>
        <a:p>
          <a:pPr rtl="0"/>
          <a:r>
            <a:rPr lang="cs-CZ" smtClean="0"/>
            <a:t>Samotnou firmou jako organizací</a:t>
          </a:r>
          <a:endParaRPr lang="cs-CZ"/>
        </a:p>
      </dgm:t>
    </dgm:pt>
    <dgm:pt modelId="{D7429A40-C871-4E64-9751-C548108462AA}" type="parTrans" cxnId="{955B4CFB-643B-425E-ABCB-D2F8D9D2BDC2}">
      <dgm:prSet/>
      <dgm:spPr/>
      <dgm:t>
        <a:bodyPr/>
        <a:lstStyle/>
        <a:p>
          <a:endParaRPr lang="cs-CZ"/>
        </a:p>
      </dgm:t>
    </dgm:pt>
    <dgm:pt modelId="{0A58141A-EE74-4E65-9BFB-3EACD0BBCF10}" type="sibTrans" cxnId="{955B4CFB-643B-425E-ABCB-D2F8D9D2BDC2}">
      <dgm:prSet/>
      <dgm:spPr/>
      <dgm:t>
        <a:bodyPr/>
        <a:lstStyle/>
        <a:p>
          <a:endParaRPr lang="cs-CZ"/>
        </a:p>
      </dgm:t>
    </dgm:pt>
    <dgm:pt modelId="{FB5C3DDA-5E0B-4B44-828B-8A9BF8BF31D0}">
      <dgm:prSet/>
      <dgm:spPr/>
      <dgm:t>
        <a:bodyPr/>
        <a:lstStyle/>
        <a:p>
          <a:pPr rtl="0"/>
          <a:r>
            <a:rPr lang="cs-CZ" smtClean="0"/>
            <a:t>Dodavateli</a:t>
          </a:r>
          <a:endParaRPr lang="cs-CZ"/>
        </a:p>
      </dgm:t>
    </dgm:pt>
    <dgm:pt modelId="{1A325560-EA7A-468E-841E-709EDAAA6805}" type="parTrans" cxnId="{CF17614B-DF2F-4D6D-9204-B753E274C21D}">
      <dgm:prSet/>
      <dgm:spPr/>
      <dgm:t>
        <a:bodyPr/>
        <a:lstStyle/>
        <a:p>
          <a:endParaRPr lang="cs-CZ"/>
        </a:p>
      </dgm:t>
    </dgm:pt>
    <dgm:pt modelId="{8C6FF457-9B65-45AC-A984-AA5BB0F520AB}" type="sibTrans" cxnId="{CF17614B-DF2F-4D6D-9204-B753E274C21D}">
      <dgm:prSet/>
      <dgm:spPr/>
      <dgm:t>
        <a:bodyPr/>
        <a:lstStyle/>
        <a:p>
          <a:endParaRPr lang="cs-CZ"/>
        </a:p>
      </dgm:t>
    </dgm:pt>
    <dgm:pt modelId="{701A7EF1-EDFE-4C30-A652-3745AAE3E03B}">
      <dgm:prSet/>
      <dgm:spPr/>
      <dgm:t>
        <a:bodyPr/>
        <a:lstStyle/>
        <a:p>
          <a:pPr rtl="0"/>
          <a:r>
            <a:rPr lang="cs-CZ" smtClean="0"/>
            <a:t>Marketingovými zprostředkovateli</a:t>
          </a:r>
          <a:endParaRPr lang="cs-CZ"/>
        </a:p>
      </dgm:t>
    </dgm:pt>
    <dgm:pt modelId="{4EA7343B-C85C-4457-9423-5AB8BAAC2BB0}" type="parTrans" cxnId="{B0D1739B-D8CE-4E0A-B963-4EA8995678DC}">
      <dgm:prSet/>
      <dgm:spPr/>
      <dgm:t>
        <a:bodyPr/>
        <a:lstStyle/>
        <a:p>
          <a:endParaRPr lang="cs-CZ"/>
        </a:p>
      </dgm:t>
    </dgm:pt>
    <dgm:pt modelId="{A2FB226C-3AEA-4C42-8488-95F669C53735}" type="sibTrans" cxnId="{B0D1739B-D8CE-4E0A-B963-4EA8995678DC}">
      <dgm:prSet/>
      <dgm:spPr/>
      <dgm:t>
        <a:bodyPr/>
        <a:lstStyle/>
        <a:p>
          <a:endParaRPr lang="cs-CZ"/>
        </a:p>
      </dgm:t>
    </dgm:pt>
    <dgm:pt modelId="{D81D3A0E-E8D5-4030-A63E-13C40D8C50ED}">
      <dgm:prSet/>
      <dgm:spPr/>
      <dgm:t>
        <a:bodyPr/>
        <a:lstStyle/>
        <a:p>
          <a:pPr rtl="0"/>
          <a:r>
            <a:rPr lang="cs-CZ" smtClean="0"/>
            <a:t>Konkurencí</a:t>
          </a:r>
          <a:endParaRPr lang="cs-CZ"/>
        </a:p>
      </dgm:t>
    </dgm:pt>
    <dgm:pt modelId="{2E7C9F4A-9047-4ABC-A84A-4BCD25C44FFC}" type="parTrans" cxnId="{193A518B-A419-46BA-AC8D-06C0B5AF09BC}">
      <dgm:prSet/>
      <dgm:spPr/>
      <dgm:t>
        <a:bodyPr/>
        <a:lstStyle/>
        <a:p>
          <a:endParaRPr lang="cs-CZ"/>
        </a:p>
      </dgm:t>
    </dgm:pt>
    <dgm:pt modelId="{7C60D2EF-C653-4618-A981-30C67D6D7EA8}" type="sibTrans" cxnId="{193A518B-A419-46BA-AC8D-06C0B5AF09BC}">
      <dgm:prSet/>
      <dgm:spPr/>
      <dgm:t>
        <a:bodyPr/>
        <a:lstStyle/>
        <a:p>
          <a:endParaRPr lang="cs-CZ"/>
        </a:p>
      </dgm:t>
    </dgm:pt>
    <dgm:pt modelId="{C4277F0B-EAC3-4CB5-9AFB-640709779260}">
      <dgm:prSet/>
      <dgm:spPr/>
      <dgm:t>
        <a:bodyPr/>
        <a:lstStyle/>
        <a:p>
          <a:pPr rtl="0"/>
          <a:r>
            <a:rPr lang="cs-CZ" smtClean="0"/>
            <a:t>Zákazníky</a:t>
          </a:r>
          <a:endParaRPr lang="cs-CZ"/>
        </a:p>
      </dgm:t>
    </dgm:pt>
    <dgm:pt modelId="{D019CECE-AD5D-46F3-A1E5-28B503BB057E}" type="parTrans" cxnId="{40431A23-EE2A-47D8-B3EA-21D86EB122D8}">
      <dgm:prSet/>
      <dgm:spPr/>
      <dgm:t>
        <a:bodyPr/>
        <a:lstStyle/>
        <a:p>
          <a:endParaRPr lang="cs-CZ"/>
        </a:p>
      </dgm:t>
    </dgm:pt>
    <dgm:pt modelId="{7D77E132-4A5D-49C8-AB5C-8FB228EE76D6}" type="sibTrans" cxnId="{40431A23-EE2A-47D8-B3EA-21D86EB122D8}">
      <dgm:prSet/>
      <dgm:spPr/>
      <dgm:t>
        <a:bodyPr/>
        <a:lstStyle/>
        <a:p>
          <a:endParaRPr lang="cs-CZ"/>
        </a:p>
      </dgm:t>
    </dgm:pt>
    <dgm:pt modelId="{A37E7D8C-3D21-44EF-98E0-7799DF268738}">
      <dgm:prSet/>
      <dgm:spPr/>
      <dgm:t>
        <a:bodyPr/>
        <a:lstStyle/>
        <a:p>
          <a:pPr rtl="0"/>
          <a:r>
            <a:rPr lang="cs-CZ" dirty="0" smtClean="0"/>
            <a:t>Veřejností</a:t>
          </a:r>
          <a:endParaRPr lang="cs-CZ" dirty="0"/>
        </a:p>
      </dgm:t>
    </dgm:pt>
    <dgm:pt modelId="{BCC443FD-9D7A-4286-9D37-9412BF2541A2}" type="parTrans" cxnId="{072B1670-2DEF-4969-A638-C31C9825939C}">
      <dgm:prSet/>
      <dgm:spPr/>
      <dgm:t>
        <a:bodyPr/>
        <a:lstStyle/>
        <a:p>
          <a:endParaRPr lang="cs-CZ"/>
        </a:p>
      </dgm:t>
    </dgm:pt>
    <dgm:pt modelId="{B3B34A99-F24E-41B5-B856-08AE43A6B358}" type="sibTrans" cxnId="{072B1670-2DEF-4969-A638-C31C9825939C}">
      <dgm:prSet/>
      <dgm:spPr/>
      <dgm:t>
        <a:bodyPr/>
        <a:lstStyle/>
        <a:p>
          <a:endParaRPr lang="cs-CZ"/>
        </a:p>
      </dgm:t>
    </dgm:pt>
    <dgm:pt modelId="{99BEEC3C-B482-43AB-9F19-1371F2860196}" type="pres">
      <dgm:prSet presAssocID="{40EF59DE-2034-42B1-AC92-9585D1A2234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4D75BEB-D18A-4D32-B69C-5FC4758E81EB}" type="pres">
      <dgm:prSet presAssocID="{8AF4F2AB-1542-4DEB-9936-1EA463E8279E}" presName="circ1" presStyleLbl="vennNode1" presStyleIdx="0" presStyleCnt="6"/>
      <dgm:spPr/>
    </dgm:pt>
    <dgm:pt modelId="{0F97CA28-0B89-48FB-AA9A-5D51DB11CB33}" type="pres">
      <dgm:prSet presAssocID="{8AF4F2AB-1542-4DEB-9936-1EA463E8279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F7E5556-F507-4E7C-AEDA-2FD2E3D13EC1}" type="pres">
      <dgm:prSet presAssocID="{FB5C3DDA-5E0B-4B44-828B-8A9BF8BF31D0}" presName="circ2" presStyleLbl="vennNode1" presStyleIdx="1" presStyleCnt="6"/>
      <dgm:spPr/>
    </dgm:pt>
    <dgm:pt modelId="{481DC6E3-1900-43BE-BE01-5B5002E907FF}" type="pres">
      <dgm:prSet presAssocID="{FB5C3DDA-5E0B-4B44-828B-8A9BF8BF31D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E88D8F-2114-4227-BBD5-CD1153160697}" type="pres">
      <dgm:prSet presAssocID="{701A7EF1-EDFE-4C30-A652-3745AAE3E03B}" presName="circ3" presStyleLbl="vennNode1" presStyleIdx="2" presStyleCnt="6"/>
      <dgm:spPr/>
    </dgm:pt>
    <dgm:pt modelId="{39F1E9C6-E9DA-4048-B5AB-9EF08DAB09C3}" type="pres">
      <dgm:prSet presAssocID="{701A7EF1-EDFE-4C30-A652-3745AAE3E03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24496B0-032B-47DA-98F3-3295D27AD584}" type="pres">
      <dgm:prSet presAssocID="{D81D3A0E-E8D5-4030-A63E-13C40D8C50ED}" presName="circ4" presStyleLbl="vennNode1" presStyleIdx="3" presStyleCnt="6"/>
      <dgm:spPr/>
    </dgm:pt>
    <dgm:pt modelId="{79C76838-9E45-4274-B0CE-C51E9F6C5325}" type="pres">
      <dgm:prSet presAssocID="{D81D3A0E-E8D5-4030-A63E-13C40D8C50ED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66FDE1-E849-471E-A755-70049D9B3E4C}" type="pres">
      <dgm:prSet presAssocID="{C4277F0B-EAC3-4CB5-9AFB-640709779260}" presName="circ5" presStyleLbl="vennNode1" presStyleIdx="4" presStyleCnt="6"/>
      <dgm:spPr/>
    </dgm:pt>
    <dgm:pt modelId="{AD110E1A-A7A6-479F-91A7-A7601A2E6E64}" type="pres">
      <dgm:prSet presAssocID="{C4277F0B-EAC3-4CB5-9AFB-640709779260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C0B8A89-CEAA-491F-9FB8-AF802D5C37BA}" type="pres">
      <dgm:prSet presAssocID="{A37E7D8C-3D21-44EF-98E0-7799DF268738}" presName="circ6" presStyleLbl="vennNode1" presStyleIdx="5" presStyleCnt="6"/>
      <dgm:spPr/>
    </dgm:pt>
    <dgm:pt modelId="{9310CD88-D6C0-4272-9D02-2EB208EEE73F}" type="pres">
      <dgm:prSet presAssocID="{A37E7D8C-3D21-44EF-98E0-7799DF268738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55B4CFB-643B-425E-ABCB-D2F8D9D2BDC2}" srcId="{40EF59DE-2034-42B1-AC92-9585D1A22349}" destId="{8AF4F2AB-1542-4DEB-9936-1EA463E8279E}" srcOrd="0" destOrd="0" parTransId="{D7429A40-C871-4E64-9751-C548108462AA}" sibTransId="{0A58141A-EE74-4E65-9BFB-3EACD0BBCF10}"/>
    <dgm:cxn modelId="{4548F6A1-D676-41A8-AC68-842C7DD22D2D}" type="presOf" srcId="{D81D3A0E-E8D5-4030-A63E-13C40D8C50ED}" destId="{79C76838-9E45-4274-B0CE-C51E9F6C5325}" srcOrd="0" destOrd="0" presId="urn:microsoft.com/office/officeart/2005/8/layout/venn1"/>
    <dgm:cxn modelId="{193A518B-A419-46BA-AC8D-06C0B5AF09BC}" srcId="{40EF59DE-2034-42B1-AC92-9585D1A22349}" destId="{D81D3A0E-E8D5-4030-A63E-13C40D8C50ED}" srcOrd="3" destOrd="0" parTransId="{2E7C9F4A-9047-4ABC-A84A-4BCD25C44FFC}" sibTransId="{7C60D2EF-C653-4618-A981-30C67D6D7EA8}"/>
    <dgm:cxn modelId="{072B1670-2DEF-4969-A638-C31C9825939C}" srcId="{40EF59DE-2034-42B1-AC92-9585D1A22349}" destId="{A37E7D8C-3D21-44EF-98E0-7799DF268738}" srcOrd="5" destOrd="0" parTransId="{BCC443FD-9D7A-4286-9D37-9412BF2541A2}" sibTransId="{B3B34A99-F24E-41B5-B856-08AE43A6B358}"/>
    <dgm:cxn modelId="{3D04E330-2644-4837-A4B0-AC1E727DCE56}" type="presOf" srcId="{701A7EF1-EDFE-4C30-A652-3745AAE3E03B}" destId="{39F1E9C6-E9DA-4048-B5AB-9EF08DAB09C3}" srcOrd="0" destOrd="0" presId="urn:microsoft.com/office/officeart/2005/8/layout/venn1"/>
    <dgm:cxn modelId="{A54F694E-506C-43AE-9F67-2458BD1A7D2D}" type="presOf" srcId="{A37E7D8C-3D21-44EF-98E0-7799DF268738}" destId="{9310CD88-D6C0-4272-9D02-2EB208EEE73F}" srcOrd="0" destOrd="0" presId="urn:microsoft.com/office/officeart/2005/8/layout/venn1"/>
    <dgm:cxn modelId="{581FAA81-3EB5-4350-8BA9-6FEA664D2566}" type="presOf" srcId="{8AF4F2AB-1542-4DEB-9936-1EA463E8279E}" destId="{0F97CA28-0B89-48FB-AA9A-5D51DB11CB33}" srcOrd="0" destOrd="0" presId="urn:microsoft.com/office/officeart/2005/8/layout/venn1"/>
    <dgm:cxn modelId="{DD75A496-407E-46FA-B0B1-D11C98BF38BE}" type="presOf" srcId="{C4277F0B-EAC3-4CB5-9AFB-640709779260}" destId="{AD110E1A-A7A6-479F-91A7-A7601A2E6E64}" srcOrd="0" destOrd="0" presId="urn:microsoft.com/office/officeart/2005/8/layout/venn1"/>
    <dgm:cxn modelId="{41FF1786-3297-4F4C-A575-AF03ADA23D18}" type="presOf" srcId="{FB5C3DDA-5E0B-4B44-828B-8A9BF8BF31D0}" destId="{481DC6E3-1900-43BE-BE01-5B5002E907FF}" srcOrd="0" destOrd="0" presId="urn:microsoft.com/office/officeart/2005/8/layout/venn1"/>
    <dgm:cxn modelId="{CF17614B-DF2F-4D6D-9204-B753E274C21D}" srcId="{40EF59DE-2034-42B1-AC92-9585D1A22349}" destId="{FB5C3DDA-5E0B-4B44-828B-8A9BF8BF31D0}" srcOrd="1" destOrd="0" parTransId="{1A325560-EA7A-468E-841E-709EDAAA6805}" sibTransId="{8C6FF457-9B65-45AC-A984-AA5BB0F520AB}"/>
    <dgm:cxn modelId="{95128FEF-F307-4905-B7E7-CF08908F6F77}" type="presOf" srcId="{40EF59DE-2034-42B1-AC92-9585D1A22349}" destId="{99BEEC3C-B482-43AB-9F19-1371F2860196}" srcOrd="0" destOrd="0" presId="urn:microsoft.com/office/officeart/2005/8/layout/venn1"/>
    <dgm:cxn modelId="{40431A23-EE2A-47D8-B3EA-21D86EB122D8}" srcId="{40EF59DE-2034-42B1-AC92-9585D1A22349}" destId="{C4277F0B-EAC3-4CB5-9AFB-640709779260}" srcOrd="4" destOrd="0" parTransId="{D019CECE-AD5D-46F3-A1E5-28B503BB057E}" sibTransId="{7D77E132-4A5D-49C8-AB5C-8FB228EE76D6}"/>
    <dgm:cxn modelId="{B0D1739B-D8CE-4E0A-B963-4EA8995678DC}" srcId="{40EF59DE-2034-42B1-AC92-9585D1A22349}" destId="{701A7EF1-EDFE-4C30-A652-3745AAE3E03B}" srcOrd="2" destOrd="0" parTransId="{4EA7343B-C85C-4457-9423-5AB8BAAC2BB0}" sibTransId="{A2FB226C-3AEA-4C42-8488-95F669C53735}"/>
    <dgm:cxn modelId="{3F9BA4BF-72DA-4315-AB3B-CCC8C551C097}" type="presParOf" srcId="{99BEEC3C-B482-43AB-9F19-1371F2860196}" destId="{F4D75BEB-D18A-4D32-B69C-5FC4758E81EB}" srcOrd="0" destOrd="0" presId="urn:microsoft.com/office/officeart/2005/8/layout/venn1"/>
    <dgm:cxn modelId="{E1E76A9C-983E-4631-B4C6-03068CE19589}" type="presParOf" srcId="{99BEEC3C-B482-43AB-9F19-1371F2860196}" destId="{0F97CA28-0B89-48FB-AA9A-5D51DB11CB33}" srcOrd="1" destOrd="0" presId="urn:microsoft.com/office/officeart/2005/8/layout/venn1"/>
    <dgm:cxn modelId="{3266F601-D40D-4395-A032-00E86375D672}" type="presParOf" srcId="{99BEEC3C-B482-43AB-9F19-1371F2860196}" destId="{DF7E5556-F507-4E7C-AEDA-2FD2E3D13EC1}" srcOrd="2" destOrd="0" presId="urn:microsoft.com/office/officeart/2005/8/layout/venn1"/>
    <dgm:cxn modelId="{D8160F3A-B0F9-4842-877A-763606C0B53E}" type="presParOf" srcId="{99BEEC3C-B482-43AB-9F19-1371F2860196}" destId="{481DC6E3-1900-43BE-BE01-5B5002E907FF}" srcOrd="3" destOrd="0" presId="urn:microsoft.com/office/officeart/2005/8/layout/venn1"/>
    <dgm:cxn modelId="{1D9A0484-BE33-4FB1-BCDC-EDA386E5562B}" type="presParOf" srcId="{99BEEC3C-B482-43AB-9F19-1371F2860196}" destId="{0DE88D8F-2114-4227-BBD5-CD1153160697}" srcOrd="4" destOrd="0" presId="urn:microsoft.com/office/officeart/2005/8/layout/venn1"/>
    <dgm:cxn modelId="{94A95055-BCD5-47D5-9491-D956ABDDEE75}" type="presParOf" srcId="{99BEEC3C-B482-43AB-9F19-1371F2860196}" destId="{39F1E9C6-E9DA-4048-B5AB-9EF08DAB09C3}" srcOrd="5" destOrd="0" presId="urn:microsoft.com/office/officeart/2005/8/layout/venn1"/>
    <dgm:cxn modelId="{AFDA2340-7BAD-4C39-8C5E-F72A17EAFCA3}" type="presParOf" srcId="{99BEEC3C-B482-43AB-9F19-1371F2860196}" destId="{B24496B0-032B-47DA-98F3-3295D27AD584}" srcOrd="6" destOrd="0" presId="urn:microsoft.com/office/officeart/2005/8/layout/venn1"/>
    <dgm:cxn modelId="{AE936016-8127-4C0D-8E5E-E5FFB8DD2B8F}" type="presParOf" srcId="{99BEEC3C-B482-43AB-9F19-1371F2860196}" destId="{79C76838-9E45-4274-B0CE-C51E9F6C5325}" srcOrd="7" destOrd="0" presId="urn:microsoft.com/office/officeart/2005/8/layout/venn1"/>
    <dgm:cxn modelId="{FD455BFC-362B-4EAF-BD36-C6F3B9487BAC}" type="presParOf" srcId="{99BEEC3C-B482-43AB-9F19-1371F2860196}" destId="{5966FDE1-E849-471E-A755-70049D9B3E4C}" srcOrd="8" destOrd="0" presId="urn:microsoft.com/office/officeart/2005/8/layout/venn1"/>
    <dgm:cxn modelId="{DBAF749B-CDF0-400C-85CA-511141D23213}" type="presParOf" srcId="{99BEEC3C-B482-43AB-9F19-1371F2860196}" destId="{AD110E1A-A7A6-479F-91A7-A7601A2E6E64}" srcOrd="9" destOrd="0" presId="urn:microsoft.com/office/officeart/2005/8/layout/venn1"/>
    <dgm:cxn modelId="{DAC3DA5C-8804-4734-944B-5EF695D6724B}" type="presParOf" srcId="{99BEEC3C-B482-43AB-9F19-1371F2860196}" destId="{0C0B8A89-CEAA-491F-9FB8-AF802D5C37BA}" srcOrd="10" destOrd="0" presId="urn:microsoft.com/office/officeart/2005/8/layout/venn1"/>
    <dgm:cxn modelId="{85CFCCD0-91F9-4269-873F-266D2113D274}" type="presParOf" srcId="{99BEEC3C-B482-43AB-9F19-1371F2860196}" destId="{9310CD88-D6C0-4272-9D02-2EB208EEE73F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52261F-F8CF-4815-BCF7-53E17C850EA9}" type="doc">
      <dgm:prSet loTypeId="urn:microsoft.com/office/officeart/2005/8/layout/pyramid2" loCatId="pyramid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F878C1C-51E0-4C4C-950D-AD05D8D5DEFB}">
      <dgm:prSet/>
      <dgm:spPr/>
      <dgm:t>
        <a:bodyPr/>
        <a:lstStyle/>
        <a:p>
          <a:pPr rtl="0"/>
          <a:r>
            <a:rPr lang="cs-CZ" dirty="0" smtClean="0"/>
            <a:t>Je společenství lidí, kteří se spojili za účelem dosahovaní zisku</a:t>
          </a:r>
          <a:endParaRPr lang="cs-CZ" dirty="0"/>
        </a:p>
      </dgm:t>
    </dgm:pt>
    <dgm:pt modelId="{B7CC8E54-8D9C-4421-B7EC-09058FCB2EF7}" type="parTrans" cxnId="{C796BC47-89B7-4FE5-97BE-C6898A02655A}">
      <dgm:prSet/>
      <dgm:spPr/>
      <dgm:t>
        <a:bodyPr/>
        <a:lstStyle/>
        <a:p>
          <a:endParaRPr lang="cs-CZ"/>
        </a:p>
      </dgm:t>
    </dgm:pt>
    <dgm:pt modelId="{53FBF7D0-B24D-4BC7-8FC6-528EEA80DB0A}" type="sibTrans" cxnId="{C796BC47-89B7-4FE5-97BE-C6898A02655A}">
      <dgm:prSet/>
      <dgm:spPr/>
      <dgm:t>
        <a:bodyPr/>
        <a:lstStyle/>
        <a:p>
          <a:endParaRPr lang="cs-CZ"/>
        </a:p>
      </dgm:t>
    </dgm:pt>
    <dgm:pt modelId="{A0B67FD9-A886-4F98-9FDA-A79BFC9A0BE6}">
      <dgm:prSet/>
      <dgm:spPr/>
      <dgm:t>
        <a:bodyPr/>
        <a:lstStyle/>
        <a:p>
          <a:pPr rtl="0"/>
          <a:r>
            <a:rPr lang="cs-CZ" dirty="0" smtClean="0"/>
            <a:t>Je tvořena množstvím vazeb a </a:t>
          </a:r>
          <a:r>
            <a:rPr lang="cs-CZ" dirty="0" smtClean="0"/>
            <a:t>vztahů, </a:t>
          </a:r>
          <a:r>
            <a:rPr lang="cs-CZ" dirty="0" smtClean="0"/>
            <a:t>a to jak uvnitř svých </a:t>
          </a:r>
          <a:r>
            <a:rPr lang="cs-CZ" dirty="0" smtClean="0"/>
            <a:t>struktur, </a:t>
          </a:r>
          <a:r>
            <a:rPr lang="cs-CZ" dirty="0" smtClean="0"/>
            <a:t>tak i ve vztahu ke svému okolí</a:t>
          </a:r>
          <a:endParaRPr lang="cs-CZ" dirty="0"/>
        </a:p>
      </dgm:t>
    </dgm:pt>
    <dgm:pt modelId="{62005154-8112-4DD7-9DA8-368FE7B428E0}" type="parTrans" cxnId="{86698AAA-9870-43D9-8E91-C6179F224823}">
      <dgm:prSet/>
      <dgm:spPr/>
      <dgm:t>
        <a:bodyPr/>
        <a:lstStyle/>
        <a:p>
          <a:endParaRPr lang="cs-CZ"/>
        </a:p>
      </dgm:t>
    </dgm:pt>
    <dgm:pt modelId="{350E1080-4D79-4037-9A44-38FDBC682038}" type="sibTrans" cxnId="{86698AAA-9870-43D9-8E91-C6179F224823}">
      <dgm:prSet/>
      <dgm:spPr/>
      <dgm:t>
        <a:bodyPr/>
        <a:lstStyle/>
        <a:p>
          <a:endParaRPr lang="cs-CZ"/>
        </a:p>
      </dgm:t>
    </dgm:pt>
    <dgm:pt modelId="{100E52F5-5BCD-4A9F-BED0-65B56FBB87DB}">
      <dgm:prSet/>
      <dgm:spPr/>
      <dgm:t>
        <a:bodyPr/>
        <a:lstStyle/>
        <a:p>
          <a:pPr rtl="0"/>
          <a:r>
            <a:rPr lang="cs-CZ" smtClean="0"/>
            <a:t>Její vnitřní struktura je velmi důležitá pro efektivní fungování firmy a je rozčleněna do 3 úrovní:</a:t>
          </a:r>
          <a:endParaRPr lang="cs-CZ"/>
        </a:p>
      </dgm:t>
    </dgm:pt>
    <dgm:pt modelId="{451896E4-BE11-4CC1-9D61-F7EE607095E4}" type="parTrans" cxnId="{D858A32E-DE5D-448D-AD50-B62761092ADD}">
      <dgm:prSet/>
      <dgm:spPr/>
      <dgm:t>
        <a:bodyPr/>
        <a:lstStyle/>
        <a:p>
          <a:endParaRPr lang="cs-CZ"/>
        </a:p>
      </dgm:t>
    </dgm:pt>
    <dgm:pt modelId="{1DCB821F-66DB-4547-941E-0AE9D2CF61D9}" type="sibTrans" cxnId="{D858A32E-DE5D-448D-AD50-B62761092ADD}">
      <dgm:prSet/>
      <dgm:spPr/>
      <dgm:t>
        <a:bodyPr/>
        <a:lstStyle/>
        <a:p>
          <a:endParaRPr lang="cs-CZ"/>
        </a:p>
      </dgm:t>
    </dgm:pt>
    <dgm:pt modelId="{8B2A142A-0AAC-467B-8ECE-36DA96194A53}" type="pres">
      <dgm:prSet presAssocID="{9052261F-F8CF-4815-BCF7-53E17C850EA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616A0837-A814-4418-BC18-327B55DFD70E}" type="pres">
      <dgm:prSet presAssocID="{9052261F-F8CF-4815-BCF7-53E17C850EA9}" presName="pyramid" presStyleLbl="node1" presStyleIdx="0" presStyleCnt="1"/>
      <dgm:spPr/>
    </dgm:pt>
    <dgm:pt modelId="{D607BADF-3C61-44CE-8F36-90C2FB270ADF}" type="pres">
      <dgm:prSet presAssocID="{9052261F-F8CF-4815-BCF7-53E17C850EA9}" presName="theList" presStyleCnt="0"/>
      <dgm:spPr/>
    </dgm:pt>
    <dgm:pt modelId="{DFB5E39C-23FF-44F8-9EC7-20F1C13A355F}" type="pres">
      <dgm:prSet presAssocID="{6F878C1C-51E0-4C4C-950D-AD05D8D5DEFB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8C6DB0-EFF4-411C-A335-AE020434E43F}" type="pres">
      <dgm:prSet presAssocID="{6F878C1C-51E0-4C4C-950D-AD05D8D5DEFB}" presName="aSpace" presStyleCnt="0"/>
      <dgm:spPr/>
    </dgm:pt>
    <dgm:pt modelId="{5104F416-41C4-48F6-A261-3A90F3101BA6}" type="pres">
      <dgm:prSet presAssocID="{A0B67FD9-A886-4F98-9FDA-A79BFC9A0BE6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5D97DA-CA44-478B-92D9-5159C3A1C48C}" type="pres">
      <dgm:prSet presAssocID="{A0B67FD9-A886-4F98-9FDA-A79BFC9A0BE6}" presName="aSpace" presStyleCnt="0"/>
      <dgm:spPr/>
    </dgm:pt>
    <dgm:pt modelId="{50958E1C-8916-416D-93E9-B827DD82D6C6}" type="pres">
      <dgm:prSet presAssocID="{100E52F5-5BCD-4A9F-BED0-65B56FBB87D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FF3FC9-B356-45F9-BB8C-89E8E9CDC490}" type="pres">
      <dgm:prSet presAssocID="{100E52F5-5BCD-4A9F-BED0-65B56FBB87DB}" presName="aSpace" presStyleCnt="0"/>
      <dgm:spPr/>
    </dgm:pt>
  </dgm:ptLst>
  <dgm:cxnLst>
    <dgm:cxn modelId="{DBB977B5-13FB-4F0E-B088-484D0EA5769A}" type="presOf" srcId="{A0B67FD9-A886-4F98-9FDA-A79BFC9A0BE6}" destId="{5104F416-41C4-48F6-A261-3A90F3101BA6}" srcOrd="0" destOrd="0" presId="urn:microsoft.com/office/officeart/2005/8/layout/pyramid2"/>
    <dgm:cxn modelId="{6F1E2828-FC8C-4C60-A9A0-9D0728E97FB5}" type="presOf" srcId="{9052261F-F8CF-4815-BCF7-53E17C850EA9}" destId="{8B2A142A-0AAC-467B-8ECE-36DA96194A53}" srcOrd="0" destOrd="0" presId="urn:microsoft.com/office/officeart/2005/8/layout/pyramid2"/>
    <dgm:cxn modelId="{1ED5CA3D-B9BA-49E3-93C2-D26DFA2B9BDB}" type="presOf" srcId="{6F878C1C-51E0-4C4C-950D-AD05D8D5DEFB}" destId="{DFB5E39C-23FF-44F8-9EC7-20F1C13A355F}" srcOrd="0" destOrd="0" presId="urn:microsoft.com/office/officeart/2005/8/layout/pyramid2"/>
    <dgm:cxn modelId="{86698AAA-9870-43D9-8E91-C6179F224823}" srcId="{9052261F-F8CF-4815-BCF7-53E17C850EA9}" destId="{A0B67FD9-A886-4F98-9FDA-A79BFC9A0BE6}" srcOrd="1" destOrd="0" parTransId="{62005154-8112-4DD7-9DA8-368FE7B428E0}" sibTransId="{350E1080-4D79-4037-9A44-38FDBC682038}"/>
    <dgm:cxn modelId="{D858A32E-DE5D-448D-AD50-B62761092ADD}" srcId="{9052261F-F8CF-4815-BCF7-53E17C850EA9}" destId="{100E52F5-5BCD-4A9F-BED0-65B56FBB87DB}" srcOrd="2" destOrd="0" parTransId="{451896E4-BE11-4CC1-9D61-F7EE607095E4}" sibTransId="{1DCB821F-66DB-4547-941E-0AE9D2CF61D9}"/>
    <dgm:cxn modelId="{C796BC47-89B7-4FE5-97BE-C6898A02655A}" srcId="{9052261F-F8CF-4815-BCF7-53E17C850EA9}" destId="{6F878C1C-51E0-4C4C-950D-AD05D8D5DEFB}" srcOrd="0" destOrd="0" parTransId="{B7CC8E54-8D9C-4421-B7EC-09058FCB2EF7}" sibTransId="{53FBF7D0-B24D-4BC7-8FC6-528EEA80DB0A}"/>
    <dgm:cxn modelId="{DD28E72A-97AC-4411-9AA2-0AC76F44B5A1}" type="presOf" srcId="{100E52F5-5BCD-4A9F-BED0-65B56FBB87DB}" destId="{50958E1C-8916-416D-93E9-B827DD82D6C6}" srcOrd="0" destOrd="0" presId="urn:microsoft.com/office/officeart/2005/8/layout/pyramid2"/>
    <dgm:cxn modelId="{9F877D1D-E8F3-41EB-B04F-7E8C02821E57}" type="presParOf" srcId="{8B2A142A-0AAC-467B-8ECE-36DA96194A53}" destId="{616A0837-A814-4418-BC18-327B55DFD70E}" srcOrd="0" destOrd="0" presId="urn:microsoft.com/office/officeart/2005/8/layout/pyramid2"/>
    <dgm:cxn modelId="{F56C9A3B-3ED0-49F8-B309-132B757B1D14}" type="presParOf" srcId="{8B2A142A-0AAC-467B-8ECE-36DA96194A53}" destId="{D607BADF-3C61-44CE-8F36-90C2FB270ADF}" srcOrd="1" destOrd="0" presId="urn:microsoft.com/office/officeart/2005/8/layout/pyramid2"/>
    <dgm:cxn modelId="{3ABA2CE3-FE58-495E-BFB4-AFE1C5B0D9DD}" type="presParOf" srcId="{D607BADF-3C61-44CE-8F36-90C2FB270ADF}" destId="{DFB5E39C-23FF-44F8-9EC7-20F1C13A355F}" srcOrd="0" destOrd="0" presId="urn:microsoft.com/office/officeart/2005/8/layout/pyramid2"/>
    <dgm:cxn modelId="{4B10B026-509E-418B-83DA-F5F9680C04BC}" type="presParOf" srcId="{D607BADF-3C61-44CE-8F36-90C2FB270ADF}" destId="{FA8C6DB0-EFF4-411C-A335-AE020434E43F}" srcOrd="1" destOrd="0" presId="urn:microsoft.com/office/officeart/2005/8/layout/pyramid2"/>
    <dgm:cxn modelId="{4C0D0D43-FBB4-46C4-AD1E-59DFAC0111F6}" type="presParOf" srcId="{D607BADF-3C61-44CE-8F36-90C2FB270ADF}" destId="{5104F416-41C4-48F6-A261-3A90F3101BA6}" srcOrd="2" destOrd="0" presId="urn:microsoft.com/office/officeart/2005/8/layout/pyramid2"/>
    <dgm:cxn modelId="{18DEBAF8-5084-494A-B4D0-09EA909CA6C1}" type="presParOf" srcId="{D607BADF-3C61-44CE-8F36-90C2FB270ADF}" destId="{075D97DA-CA44-478B-92D9-5159C3A1C48C}" srcOrd="3" destOrd="0" presId="urn:microsoft.com/office/officeart/2005/8/layout/pyramid2"/>
    <dgm:cxn modelId="{EE058676-5C5A-4272-B192-4998CDE13F0E}" type="presParOf" srcId="{D607BADF-3C61-44CE-8F36-90C2FB270ADF}" destId="{50958E1C-8916-416D-93E9-B827DD82D6C6}" srcOrd="4" destOrd="0" presId="urn:microsoft.com/office/officeart/2005/8/layout/pyramid2"/>
    <dgm:cxn modelId="{7DB0A56D-75A2-494D-9844-02FB0C0E1D69}" type="presParOf" srcId="{D607BADF-3C61-44CE-8F36-90C2FB270ADF}" destId="{37FF3FC9-B356-45F9-BB8C-89E8E9CDC490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B54C85-B4D2-4FD0-A60F-083B99B76B32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6F8C028-88C2-4FD3-AF91-6C0A958F243A}">
      <dgm:prSet/>
      <dgm:spPr/>
      <dgm:t>
        <a:bodyPr/>
        <a:lstStyle/>
        <a:p>
          <a:pPr rtl="0"/>
          <a:r>
            <a:rPr lang="cs-CZ" smtClean="0"/>
            <a:t>TOP management firmy</a:t>
          </a:r>
          <a:endParaRPr lang="cs-CZ"/>
        </a:p>
      </dgm:t>
    </dgm:pt>
    <dgm:pt modelId="{78D96739-32FB-4C62-AC9F-B9E84BADBF31}" type="parTrans" cxnId="{DC333446-A545-4B3D-99F4-3125F377C350}">
      <dgm:prSet/>
      <dgm:spPr/>
      <dgm:t>
        <a:bodyPr/>
        <a:lstStyle/>
        <a:p>
          <a:endParaRPr lang="cs-CZ"/>
        </a:p>
      </dgm:t>
    </dgm:pt>
    <dgm:pt modelId="{51E1F8B1-D040-4678-A66D-BFA32160D430}" type="sibTrans" cxnId="{DC333446-A545-4B3D-99F4-3125F377C350}">
      <dgm:prSet/>
      <dgm:spPr/>
      <dgm:t>
        <a:bodyPr/>
        <a:lstStyle/>
        <a:p>
          <a:endParaRPr lang="cs-CZ"/>
        </a:p>
      </dgm:t>
    </dgm:pt>
    <dgm:pt modelId="{757F5CE3-2647-4096-B11D-7FD088D2CD55}">
      <dgm:prSet/>
      <dgm:spPr/>
      <dgm:t>
        <a:bodyPr/>
        <a:lstStyle/>
        <a:p>
          <a:pPr rtl="0"/>
          <a:r>
            <a:rPr lang="cs-CZ" dirty="0" smtClean="0"/>
            <a:t>Střední stupeň </a:t>
          </a:r>
          <a:r>
            <a:rPr lang="cs-CZ" dirty="0" smtClean="0"/>
            <a:t>řízení firmy</a:t>
          </a:r>
          <a:endParaRPr lang="cs-CZ" dirty="0"/>
        </a:p>
      </dgm:t>
    </dgm:pt>
    <dgm:pt modelId="{067D760D-E06E-4253-98D9-F235501BC7DA}" type="parTrans" cxnId="{9BA3C15C-E877-433A-9AB0-FDCF6FBD5B50}">
      <dgm:prSet/>
      <dgm:spPr/>
      <dgm:t>
        <a:bodyPr/>
        <a:lstStyle/>
        <a:p>
          <a:endParaRPr lang="cs-CZ"/>
        </a:p>
      </dgm:t>
    </dgm:pt>
    <dgm:pt modelId="{2009F868-A63D-4494-840D-48FCCB1B43A4}" type="sibTrans" cxnId="{9BA3C15C-E877-433A-9AB0-FDCF6FBD5B50}">
      <dgm:prSet/>
      <dgm:spPr/>
      <dgm:t>
        <a:bodyPr/>
        <a:lstStyle/>
        <a:p>
          <a:endParaRPr lang="cs-CZ"/>
        </a:p>
      </dgm:t>
    </dgm:pt>
    <dgm:pt modelId="{A7B175C1-A9BD-4BE8-9A4B-EA6570B0B6EF}">
      <dgm:prSet/>
      <dgm:spPr/>
      <dgm:t>
        <a:bodyPr/>
        <a:lstStyle/>
        <a:p>
          <a:pPr rtl="0"/>
          <a:r>
            <a:rPr lang="cs-CZ" dirty="0" smtClean="0"/>
            <a:t>Operativní řídící pracovníci, výkonný </a:t>
          </a:r>
          <a:r>
            <a:rPr lang="cs-CZ" dirty="0" smtClean="0"/>
            <a:t>management </a:t>
          </a:r>
        </a:p>
        <a:p>
          <a:pPr rtl="0"/>
          <a:r>
            <a:rPr lang="cs-CZ" dirty="0" smtClean="0"/>
            <a:t>(nejnižší </a:t>
          </a:r>
          <a:r>
            <a:rPr lang="cs-CZ" dirty="0" smtClean="0"/>
            <a:t>stupeň řízení)</a:t>
          </a:r>
          <a:endParaRPr lang="cs-CZ" dirty="0"/>
        </a:p>
      </dgm:t>
    </dgm:pt>
    <dgm:pt modelId="{FCA1FB37-5355-43A7-9165-1B03717EA8F6}" type="parTrans" cxnId="{BD1ED872-5490-4903-9816-FE3A3A84EC54}">
      <dgm:prSet/>
      <dgm:spPr/>
      <dgm:t>
        <a:bodyPr/>
        <a:lstStyle/>
        <a:p>
          <a:endParaRPr lang="cs-CZ"/>
        </a:p>
      </dgm:t>
    </dgm:pt>
    <dgm:pt modelId="{EB8F8580-5603-4D15-A8C3-D70AA81A2937}" type="sibTrans" cxnId="{BD1ED872-5490-4903-9816-FE3A3A84EC54}">
      <dgm:prSet/>
      <dgm:spPr/>
      <dgm:t>
        <a:bodyPr/>
        <a:lstStyle/>
        <a:p>
          <a:endParaRPr lang="cs-CZ"/>
        </a:p>
      </dgm:t>
    </dgm:pt>
    <dgm:pt modelId="{456C6889-EAE9-49D0-8B95-7E0365814005}" type="pres">
      <dgm:prSet presAssocID="{F7B54C85-B4D2-4FD0-A60F-083B99B76B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AEBAB2D-1E30-4216-87F2-648590FFEB4D}" type="pres">
      <dgm:prSet presAssocID="{76F8C028-88C2-4FD3-AF91-6C0A958F243A}" presName="Name8" presStyleCnt="0"/>
      <dgm:spPr/>
    </dgm:pt>
    <dgm:pt modelId="{91F9BA01-79B6-47E1-B79E-DB97D742B484}" type="pres">
      <dgm:prSet presAssocID="{76F8C028-88C2-4FD3-AF91-6C0A958F243A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0246B6A-2104-4C13-BC39-EC71319298DE}" type="pres">
      <dgm:prSet presAssocID="{76F8C028-88C2-4FD3-AF91-6C0A958F243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71B4C4-8B3C-40B5-93E0-BF4757E4BA8C}" type="pres">
      <dgm:prSet presAssocID="{757F5CE3-2647-4096-B11D-7FD088D2CD55}" presName="Name8" presStyleCnt="0"/>
      <dgm:spPr/>
    </dgm:pt>
    <dgm:pt modelId="{028FCFF8-A965-4FC0-ADC4-0C4494815FA9}" type="pres">
      <dgm:prSet presAssocID="{757F5CE3-2647-4096-B11D-7FD088D2CD55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E649271-6BA7-4A4D-AF78-617A53928B7A}" type="pres">
      <dgm:prSet presAssocID="{757F5CE3-2647-4096-B11D-7FD088D2CD5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1FF263D-BF7C-4780-8AF1-67B4AC4E31B4}" type="pres">
      <dgm:prSet presAssocID="{A7B175C1-A9BD-4BE8-9A4B-EA6570B0B6EF}" presName="Name8" presStyleCnt="0"/>
      <dgm:spPr/>
    </dgm:pt>
    <dgm:pt modelId="{906DE45F-FBC0-4E5D-8013-4485AC15AF4D}" type="pres">
      <dgm:prSet presAssocID="{A7B175C1-A9BD-4BE8-9A4B-EA6570B0B6EF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67F24B0-458C-4700-82CF-3A97C54EEE52}" type="pres">
      <dgm:prSet presAssocID="{A7B175C1-A9BD-4BE8-9A4B-EA6570B0B6E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C333446-A545-4B3D-99F4-3125F377C350}" srcId="{F7B54C85-B4D2-4FD0-A60F-083B99B76B32}" destId="{76F8C028-88C2-4FD3-AF91-6C0A958F243A}" srcOrd="0" destOrd="0" parTransId="{78D96739-32FB-4C62-AC9F-B9E84BADBF31}" sibTransId="{51E1F8B1-D040-4678-A66D-BFA32160D430}"/>
    <dgm:cxn modelId="{926328FE-F2AD-4FD6-9CB3-E3744D13CF2C}" type="presOf" srcId="{F7B54C85-B4D2-4FD0-A60F-083B99B76B32}" destId="{456C6889-EAE9-49D0-8B95-7E0365814005}" srcOrd="0" destOrd="0" presId="urn:microsoft.com/office/officeart/2005/8/layout/pyramid1"/>
    <dgm:cxn modelId="{A46A7891-C235-42CE-80CD-B974461FDEBD}" type="presOf" srcId="{757F5CE3-2647-4096-B11D-7FD088D2CD55}" destId="{FE649271-6BA7-4A4D-AF78-617A53928B7A}" srcOrd="1" destOrd="0" presId="urn:microsoft.com/office/officeart/2005/8/layout/pyramid1"/>
    <dgm:cxn modelId="{BD1ED872-5490-4903-9816-FE3A3A84EC54}" srcId="{F7B54C85-B4D2-4FD0-A60F-083B99B76B32}" destId="{A7B175C1-A9BD-4BE8-9A4B-EA6570B0B6EF}" srcOrd="2" destOrd="0" parTransId="{FCA1FB37-5355-43A7-9165-1B03717EA8F6}" sibTransId="{EB8F8580-5603-4D15-A8C3-D70AA81A2937}"/>
    <dgm:cxn modelId="{D1197791-143B-4382-A051-FEE93DABB7FC}" type="presOf" srcId="{A7B175C1-A9BD-4BE8-9A4B-EA6570B0B6EF}" destId="{667F24B0-458C-4700-82CF-3A97C54EEE52}" srcOrd="1" destOrd="0" presId="urn:microsoft.com/office/officeart/2005/8/layout/pyramid1"/>
    <dgm:cxn modelId="{DC12095B-C038-478E-8CF5-C307663F470A}" type="presOf" srcId="{757F5CE3-2647-4096-B11D-7FD088D2CD55}" destId="{028FCFF8-A965-4FC0-ADC4-0C4494815FA9}" srcOrd="0" destOrd="0" presId="urn:microsoft.com/office/officeart/2005/8/layout/pyramid1"/>
    <dgm:cxn modelId="{CDC4E2FD-E1B9-47B7-BA92-AFDB6FAC6500}" type="presOf" srcId="{A7B175C1-A9BD-4BE8-9A4B-EA6570B0B6EF}" destId="{906DE45F-FBC0-4E5D-8013-4485AC15AF4D}" srcOrd="0" destOrd="0" presId="urn:microsoft.com/office/officeart/2005/8/layout/pyramid1"/>
    <dgm:cxn modelId="{9BA3C15C-E877-433A-9AB0-FDCF6FBD5B50}" srcId="{F7B54C85-B4D2-4FD0-A60F-083B99B76B32}" destId="{757F5CE3-2647-4096-B11D-7FD088D2CD55}" srcOrd="1" destOrd="0" parTransId="{067D760D-E06E-4253-98D9-F235501BC7DA}" sibTransId="{2009F868-A63D-4494-840D-48FCCB1B43A4}"/>
    <dgm:cxn modelId="{DD838F0F-16DE-4A78-BB4A-B59DEA0FD893}" type="presOf" srcId="{76F8C028-88C2-4FD3-AF91-6C0A958F243A}" destId="{91F9BA01-79B6-47E1-B79E-DB97D742B484}" srcOrd="0" destOrd="0" presId="urn:microsoft.com/office/officeart/2005/8/layout/pyramid1"/>
    <dgm:cxn modelId="{EF478D8F-AFDC-4B22-A022-6BAFD65739A3}" type="presOf" srcId="{76F8C028-88C2-4FD3-AF91-6C0A958F243A}" destId="{10246B6A-2104-4C13-BC39-EC71319298DE}" srcOrd="1" destOrd="0" presId="urn:microsoft.com/office/officeart/2005/8/layout/pyramid1"/>
    <dgm:cxn modelId="{AF3449F1-656C-44AD-AFD7-F8EC6C12F9D7}" type="presParOf" srcId="{456C6889-EAE9-49D0-8B95-7E0365814005}" destId="{EAEBAB2D-1E30-4216-87F2-648590FFEB4D}" srcOrd="0" destOrd="0" presId="urn:microsoft.com/office/officeart/2005/8/layout/pyramid1"/>
    <dgm:cxn modelId="{DC8F6892-CAD2-4F51-B69D-6AE5588D30E1}" type="presParOf" srcId="{EAEBAB2D-1E30-4216-87F2-648590FFEB4D}" destId="{91F9BA01-79B6-47E1-B79E-DB97D742B484}" srcOrd="0" destOrd="0" presId="urn:microsoft.com/office/officeart/2005/8/layout/pyramid1"/>
    <dgm:cxn modelId="{C4807B67-3CCE-4934-A218-CE3A21C084C0}" type="presParOf" srcId="{EAEBAB2D-1E30-4216-87F2-648590FFEB4D}" destId="{10246B6A-2104-4C13-BC39-EC71319298DE}" srcOrd="1" destOrd="0" presId="urn:microsoft.com/office/officeart/2005/8/layout/pyramid1"/>
    <dgm:cxn modelId="{7C45D39A-1828-4823-9175-BEFB176FAEF0}" type="presParOf" srcId="{456C6889-EAE9-49D0-8B95-7E0365814005}" destId="{D671B4C4-8B3C-40B5-93E0-BF4757E4BA8C}" srcOrd="1" destOrd="0" presId="urn:microsoft.com/office/officeart/2005/8/layout/pyramid1"/>
    <dgm:cxn modelId="{885A1C5D-1DA5-4194-910E-8045AE69CC35}" type="presParOf" srcId="{D671B4C4-8B3C-40B5-93E0-BF4757E4BA8C}" destId="{028FCFF8-A965-4FC0-ADC4-0C4494815FA9}" srcOrd="0" destOrd="0" presId="urn:microsoft.com/office/officeart/2005/8/layout/pyramid1"/>
    <dgm:cxn modelId="{BA2E4A40-221E-4FE9-8914-265CD3111366}" type="presParOf" srcId="{D671B4C4-8B3C-40B5-93E0-BF4757E4BA8C}" destId="{FE649271-6BA7-4A4D-AF78-617A53928B7A}" srcOrd="1" destOrd="0" presId="urn:microsoft.com/office/officeart/2005/8/layout/pyramid1"/>
    <dgm:cxn modelId="{E5F52195-0DC8-4F85-B8E8-32AA00294FA5}" type="presParOf" srcId="{456C6889-EAE9-49D0-8B95-7E0365814005}" destId="{01FF263D-BF7C-4780-8AF1-67B4AC4E31B4}" srcOrd="2" destOrd="0" presId="urn:microsoft.com/office/officeart/2005/8/layout/pyramid1"/>
    <dgm:cxn modelId="{2BBC0300-C995-4EDE-AFF3-94BBDCCDE2A4}" type="presParOf" srcId="{01FF263D-BF7C-4780-8AF1-67B4AC4E31B4}" destId="{906DE45F-FBC0-4E5D-8013-4485AC15AF4D}" srcOrd="0" destOrd="0" presId="urn:microsoft.com/office/officeart/2005/8/layout/pyramid1"/>
    <dgm:cxn modelId="{E93A974F-02C6-45D5-B86A-BCC36B930355}" type="presParOf" srcId="{01FF263D-BF7C-4780-8AF1-67B4AC4E31B4}" destId="{667F24B0-458C-4700-82CF-3A97C54EEE5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57215F-236E-4D2E-8C42-81432709DE43}" type="doc">
      <dgm:prSet loTypeId="urn:microsoft.com/office/officeart/2005/8/layout/vList3" loCatId="list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1A86B829-2580-4247-9FF6-180380B97A40}">
      <dgm:prSet/>
      <dgm:spPr/>
      <dgm:t>
        <a:bodyPr/>
        <a:lstStyle/>
        <a:p>
          <a:pPr rtl="0"/>
          <a:r>
            <a:rPr lang="cs-CZ" smtClean="0"/>
            <a:t>Je firma nabízející stejný nebo podobný výrobek či službu</a:t>
          </a:r>
          <a:endParaRPr lang="cs-CZ"/>
        </a:p>
      </dgm:t>
    </dgm:pt>
    <dgm:pt modelId="{EE048BBF-55A5-4DCD-8C0A-2B470896BB39}" type="parTrans" cxnId="{15BD1F05-92CC-4CF4-B705-C3E7E2D0BEFF}">
      <dgm:prSet/>
      <dgm:spPr/>
      <dgm:t>
        <a:bodyPr/>
        <a:lstStyle/>
        <a:p>
          <a:endParaRPr lang="cs-CZ"/>
        </a:p>
      </dgm:t>
    </dgm:pt>
    <dgm:pt modelId="{3F2DBE16-AF3C-4178-8E1A-3DFEC06BD947}" type="sibTrans" cxnId="{15BD1F05-92CC-4CF4-B705-C3E7E2D0BEFF}">
      <dgm:prSet/>
      <dgm:spPr/>
      <dgm:t>
        <a:bodyPr/>
        <a:lstStyle/>
        <a:p>
          <a:endParaRPr lang="cs-CZ"/>
        </a:p>
      </dgm:t>
    </dgm:pt>
    <dgm:pt modelId="{0877E442-87D5-414D-97A3-099E5227C1B1}" type="pres">
      <dgm:prSet presAssocID="{FA57215F-236E-4D2E-8C42-81432709DE4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AA30B02-1F14-46A9-9D9F-5D614DF9018A}" type="pres">
      <dgm:prSet presAssocID="{1A86B829-2580-4247-9FF6-180380B97A40}" presName="composite" presStyleCnt="0"/>
      <dgm:spPr/>
    </dgm:pt>
    <dgm:pt modelId="{A054718E-287D-4452-98F7-689AFDCACC4E}" type="pres">
      <dgm:prSet presAssocID="{1A86B829-2580-4247-9FF6-180380B97A40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30A96C96-1721-419D-9A2E-C29795CEAE81}" type="pres">
      <dgm:prSet presAssocID="{1A86B829-2580-4247-9FF6-180380B97A40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5BD1F05-92CC-4CF4-B705-C3E7E2D0BEFF}" srcId="{FA57215F-236E-4D2E-8C42-81432709DE43}" destId="{1A86B829-2580-4247-9FF6-180380B97A40}" srcOrd="0" destOrd="0" parTransId="{EE048BBF-55A5-4DCD-8C0A-2B470896BB39}" sibTransId="{3F2DBE16-AF3C-4178-8E1A-3DFEC06BD947}"/>
    <dgm:cxn modelId="{A7E6548C-6896-4066-9FF2-6679E8CB4CEB}" type="presOf" srcId="{FA57215F-236E-4D2E-8C42-81432709DE43}" destId="{0877E442-87D5-414D-97A3-099E5227C1B1}" srcOrd="0" destOrd="0" presId="urn:microsoft.com/office/officeart/2005/8/layout/vList3"/>
    <dgm:cxn modelId="{CE90D8AE-B4BF-4E88-86D1-EFD2E48081F2}" type="presOf" srcId="{1A86B829-2580-4247-9FF6-180380B97A40}" destId="{30A96C96-1721-419D-9A2E-C29795CEAE81}" srcOrd="0" destOrd="0" presId="urn:microsoft.com/office/officeart/2005/8/layout/vList3"/>
    <dgm:cxn modelId="{0AE22ADE-7E34-41F1-8B85-C38EDC296704}" type="presParOf" srcId="{0877E442-87D5-414D-97A3-099E5227C1B1}" destId="{0AA30B02-1F14-46A9-9D9F-5D614DF9018A}" srcOrd="0" destOrd="0" presId="urn:microsoft.com/office/officeart/2005/8/layout/vList3"/>
    <dgm:cxn modelId="{29EE145B-C825-495C-A998-BFBC581569EE}" type="presParOf" srcId="{0AA30B02-1F14-46A9-9D9F-5D614DF9018A}" destId="{A054718E-287D-4452-98F7-689AFDCACC4E}" srcOrd="0" destOrd="0" presId="urn:microsoft.com/office/officeart/2005/8/layout/vList3"/>
    <dgm:cxn modelId="{238800F7-3840-4C9A-A617-6A4B4BF0ECE7}" type="presParOf" srcId="{0AA30B02-1F14-46A9-9D9F-5D614DF9018A}" destId="{30A96C96-1721-419D-9A2E-C29795CEAE8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9B95E4F-E94F-4D60-802C-AE9B408153EC}" type="doc">
      <dgm:prSet loTypeId="urn:microsoft.com/office/officeart/2005/8/layout/hList6" loCatId="list" qsTypeId="urn:microsoft.com/office/officeart/2005/8/quickstyle/3d9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5377E77F-907A-42AC-AAF4-D7C01B618EC6}">
      <dgm:prSet/>
      <dgm:spPr/>
      <dgm:t>
        <a:bodyPr/>
        <a:lstStyle/>
        <a:p>
          <a:pPr rtl="0"/>
          <a:r>
            <a:rPr lang="cs-CZ" smtClean="0"/>
            <a:t>Snižuje cenu</a:t>
          </a:r>
          <a:endParaRPr lang="cs-CZ"/>
        </a:p>
      </dgm:t>
    </dgm:pt>
    <dgm:pt modelId="{8FB89D35-C865-4E1D-BFF9-3F6BCB594800}" type="parTrans" cxnId="{FA1C55F6-43B5-462C-A6BF-0679B528FF69}">
      <dgm:prSet/>
      <dgm:spPr/>
      <dgm:t>
        <a:bodyPr/>
        <a:lstStyle/>
        <a:p>
          <a:endParaRPr lang="cs-CZ"/>
        </a:p>
      </dgm:t>
    </dgm:pt>
    <dgm:pt modelId="{70E7F441-6EDF-41DC-84E4-AE47D37420D7}" type="sibTrans" cxnId="{FA1C55F6-43B5-462C-A6BF-0679B528FF69}">
      <dgm:prSet/>
      <dgm:spPr/>
      <dgm:t>
        <a:bodyPr/>
        <a:lstStyle/>
        <a:p>
          <a:endParaRPr lang="cs-CZ"/>
        </a:p>
      </dgm:t>
    </dgm:pt>
    <dgm:pt modelId="{D46BDECC-D4A4-464A-982D-71B45A4A5820}">
      <dgm:prSet/>
      <dgm:spPr/>
      <dgm:t>
        <a:bodyPr/>
        <a:lstStyle/>
        <a:p>
          <a:pPr rtl="0"/>
          <a:r>
            <a:rPr lang="cs-CZ" smtClean="0"/>
            <a:t>Zkvalitňuje výrobek</a:t>
          </a:r>
          <a:endParaRPr lang="cs-CZ"/>
        </a:p>
      </dgm:t>
    </dgm:pt>
    <dgm:pt modelId="{D957585F-7E18-4062-A94A-D8B2AB45B6EC}" type="parTrans" cxnId="{ABA563B9-225B-48BB-A402-2F7DE924D487}">
      <dgm:prSet/>
      <dgm:spPr/>
      <dgm:t>
        <a:bodyPr/>
        <a:lstStyle/>
        <a:p>
          <a:endParaRPr lang="cs-CZ"/>
        </a:p>
      </dgm:t>
    </dgm:pt>
    <dgm:pt modelId="{8A31510E-5AC3-43ED-A399-527446AD975A}" type="sibTrans" cxnId="{ABA563B9-225B-48BB-A402-2F7DE924D487}">
      <dgm:prSet/>
      <dgm:spPr/>
      <dgm:t>
        <a:bodyPr/>
        <a:lstStyle/>
        <a:p>
          <a:endParaRPr lang="cs-CZ"/>
        </a:p>
      </dgm:t>
    </dgm:pt>
    <dgm:pt modelId="{8E257FD6-70AD-4EFC-8D94-66AA307702A8}">
      <dgm:prSet/>
      <dgm:spPr/>
      <dgm:t>
        <a:bodyPr/>
        <a:lstStyle/>
        <a:p>
          <a:pPr rtl="0"/>
          <a:r>
            <a:rPr lang="cs-CZ" smtClean="0"/>
            <a:t>Rozšiřuje sortiment</a:t>
          </a:r>
          <a:endParaRPr lang="cs-CZ"/>
        </a:p>
      </dgm:t>
    </dgm:pt>
    <dgm:pt modelId="{E889155B-8E2A-49DE-A033-3CD0FD6005BF}" type="parTrans" cxnId="{C5E4661E-15D9-4888-AE81-6C1DEB29B3AF}">
      <dgm:prSet/>
      <dgm:spPr/>
      <dgm:t>
        <a:bodyPr/>
        <a:lstStyle/>
        <a:p>
          <a:endParaRPr lang="cs-CZ"/>
        </a:p>
      </dgm:t>
    </dgm:pt>
    <dgm:pt modelId="{8A3B561B-7788-47C8-BBD7-909E48922817}" type="sibTrans" cxnId="{C5E4661E-15D9-4888-AE81-6C1DEB29B3AF}">
      <dgm:prSet/>
      <dgm:spPr/>
      <dgm:t>
        <a:bodyPr/>
        <a:lstStyle/>
        <a:p>
          <a:endParaRPr lang="cs-CZ"/>
        </a:p>
      </dgm:t>
    </dgm:pt>
    <dgm:pt modelId="{90463EDE-68E4-442F-999A-A41DF2DAFED1}">
      <dgm:prSet/>
      <dgm:spPr/>
      <dgm:t>
        <a:bodyPr/>
        <a:lstStyle/>
        <a:p>
          <a:pPr rtl="0"/>
          <a:r>
            <a:rPr lang="cs-CZ" smtClean="0"/>
            <a:t>Zlepšuje přístup k zákazníkovi</a:t>
          </a:r>
          <a:endParaRPr lang="cs-CZ"/>
        </a:p>
      </dgm:t>
    </dgm:pt>
    <dgm:pt modelId="{31874709-8154-4ACA-BF71-7140112E771D}" type="parTrans" cxnId="{B40D8975-55BC-40A3-8C03-15E9DBF290EC}">
      <dgm:prSet/>
      <dgm:spPr/>
      <dgm:t>
        <a:bodyPr/>
        <a:lstStyle/>
        <a:p>
          <a:endParaRPr lang="cs-CZ"/>
        </a:p>
      </dgm:t>
    </dgm:pt>
    <dgm:pt modelId="{848B29AE-97C4-4E10-BB1D-3A9736787A16}" type="sibTrans" cxnId="{B40D8975-55BC-40A3-8C03-15E9DBF290EC}">
      <dgm:prSet/>
      <dgm:spPr/>
      <dgm:t>
        <a:bodyPr/>
        <a:lstStyle/>
        <a:p>
          <a:endParaRPr lang="cs-CZ"/>
        </a:p>
      </dgm:t>
    </dgm:pt>
    <dgm:pt modelId="{24EFED7D-689A-4E7D-8AB6-EEE94A92FCE0}" type="pres">
      <dgm:prSet presAssocID="{A9B95E4F-E94F-4D60-802C-AE9B408153E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CA2CB0A-4FEE-4625-AED0-845CE766599B}" type="pres">
      <dgm:prSet presAssocID="{5377E77F-907A-42AC-AAF4-D7C01B618EC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30C26AC-2D46-4654-BE06-1CA6E355973D}" type="pres">
      <dgm:prSet presAssocID="{70E7F441-6EDF-41DC-84E4-AE47D37420D7}" presName="sibTrans" presStyleCnt="0"/>
      <dgm:spPr/>
    </dgm:pt>
    <dgm:pt modelId="{F28DB4BB-A6AB-4067-A83E-F3B3DAF50C9C}" type="pres">
      <dgm:prSet presAssocID="{D46BDECC-D4A4-464A-982D-71B45A4A582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932E2D0-4055-449F-963F-2C88E473B322}" type="pres">
      <dgm:prSet presAssocID="{8A31510E-5AC3-43ED-A399-527446AD975A}" presName="sibTrans" presStyleCnt="0"/>
      <dgm:spPr/>
    </dgm:pt>
    <dgm:pt modelId="{869B6A5E-DBE3-4874-864C-07551E1C9F6C}" type="pres">
      <dgm:prSet presAssocID="{8E257FD6-70AD-4EFC-8D94-66AA307702A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60320C-EBAB-4BB9-B578-3C25A8683B0C}" type="pres">
      <dgm:prSet presAssocID="{8A3B561B-7788-47C8-BBD7-909E48922817}" presName="sibTrans" presStyleCnt="0"/>
      <dgm:spPr/>
    </dgm:pt>
    <dgm:pt modelId="{F542C478-047C-4081-8E7A-D52D7A01645C}" type="pres">
      <dgm:prSet presAssocID="{90463EDE-68E4-442F-999A-A41DF2DAFED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A1C55F6-43B5-462C-A6BF-0679B528FF69}" srcId="{A9B95E4F-E94F-4D60-802C-AE9B408153EC}" destId="{5377E77F-907A-42AC-AAF4-D7C01B618EC6}" srcOrd="0" destOrd="0" parTransId="{8FB89D35-C865-4E1D-BFF9-3F6BCB594800}" sibTransId="{70E7F441-6EDF-41DC-84E4-AE47D37420D7}"/>
    <dgm:cxn modelId="{35C1045D-0647-4077-9BC0-887F1ECC7B1C}" type="presOf" srcId="{D46BDECC-D4A4-464A-982D-71B45A4A5820}" destId="{F28DB4BB-A6AB-4067-A83E-F3B3DAF50C9C}" srcOrd="0" destOrd="0" presId="urn:microsoft.com/office/officeart/2005/8/layout/hList6"/>
    <dgm:cxn modelId="{AF2BFF13-0F51-484A-9382-0778EF8D34FF}" type="presOf" srcId="{8E257FD6-70AD-4EFC-8D94-66AA307702A8}" destId="{869B6A5E-DBE3-4874-864C-07551E1C9F6C}" srcOrd="0" destOrd="0" presId="urn:microsoft.com/office/officeart/2005/8/layout/hList6"/>
    <dgm:cxn modelId="{ABA563B9-225B-48BB-A402-2F7DE924D487}" srcId="{A9B95E4F-E94F-4D60-802C-AE9B408153EC}" destId="{D46BDECC-D4A4-464A-982D-71B45A4A5820}" srcOrd="1" destOrd="0" parTransId="{D957585F-7E18-4062-A94A-D8B2AB45B6EC}" sibTransId="{8A31510E-5AC3-43ED-A399-527446AD975A}"/>
    <dgm:cxn modelId="{409A9C85-8113-4EE7-A93B-F0CF252DC17D}" type="presOf" srcId="{90463EDE-68E4-442F-999A-A41DF2DAFED1}" destId="{F542C478-047C-4081-8E7A-D52D7A01645C}" srcOrd="0" destOrd="0" presId="urn:microsoft.com/office/officeart/2005/8/layout/hList6"/>
    <dgm:cxn modelId="{7DEDD77A-DDB2-4323-BA1D-4961BC78A1EC}" type="presOf" srcId="{A9B95E4F-E94F-4D60-802C-AE9B408153EC}" destId="{24EFED7D-689A-4E7D-8AB6-EEE94A92FCE0}" srcOrd="0" destOrd="0" presId="urn:microsoft.com/office/officeart/2005/8/layout/hList6"/>
    <dgm:cxn modelId="{B40D8975-55BC-40A3-8C03-15E9DBF290EC}" srcId="{A9B95E4F-E94F-4D60-802C-AE9B408153EC}" destId="{90463EDE-68E4-442F-999A-A41DF2DAFED1}" srcOrd="3" destOrd="0" parTransId="{31874709-8154-4ACA-BF71-7140112E771D}" sibTransId="{848B29AE-97C4-4E10-BB1D-3A9736787A16}"/>
    <dgm:cxn modelId="{540653EA-09F7-4D72-BAA8-E96EDEDAED4A}" type="presOf" srcId="{5377E77F-907A-42AC-AAF4-D7C01B618EC6}" destId="{6CA2CB0A-4FEE-4625-AED0-845CE766599B}" srcOrd="0" destOrd="0" presId="urn:microsoft.com/office/officeart/2005/8/layout/hList6"/>
    <dgm:cxn modelId="{C5E4661E-15D9-4888-AE81-6C1DEB29B3AF}" srcId="{A9B95E4F-E94F-4D60-802C-AE9B408153EC}" destId="{8E257FD6-70AD-4EFC-8D94-66AA307702A8}" srcOrd="2" destOrd="0" parTransId="{E889155B-8E2A-49DE-A033-3CD0FD6005BF}" sibTransId="{8A3B561B-7788-47C8-BBD7-909E48922817}"/>
    <dgm:cxn modelId="{F54BE83F-200C-4D4F-B9E4-F132064C560F}" type="presParOf" srcId="{24EFED7D-689A-4E7D-8AB6-EEE94A92FCE0}" destId="{6CA2CB0A-4FEE-4625-AED0-845CE766599B}" srcOrd="0" destOrd="0" presId="urn:microsoft.com/office/officeart/2005/8/layout/hList6"/>
    <dgm:cxn modelId="{27283BED-E753-4922-AC6E-CA6E2017ABAF}" type="presParOf" srcId="{24EFED7D-689A-4E7D-8AB6-EEE94A92FCE0}" destId="{430C26AC-2D46-4654-BE06-1CA6E355973D}" srcOrd="1" destOrd="0" presId="urn:microsoft.com/office/officeart/2005/8/layout/hList6"/>
    <dgm:cxn modelId="{03356A85-49E8-4F79-8E76-C6153A71299A}" type="presParOf" srcId="{24EFED7D-689A-4E7D-8AB6-EEE94A92FCE0}" destId="{F28DB4BB-A6AB-4067-A83E-F3B3DAF50C9C}" srcOrd="2" destOrd="0" presId="urn:microsoft.com/office/officeart/2005/8/layout/hList6"/>
    <dgm:cxn modelId="{B08C711F-8148-4DC3-BB76-FC05C7010159}" type="presParOf" srcId="{24EFED7D-689A-4E7D-8AB6-EEE94A92FCE0}" destId="{0932E2D0-4055-449F-963F-2C88E473B322}" srcOrd="3" destOrd="0" presId="urn:microsoft.com/office/officeart/2005/8/layout/hList6"/>
    <dgm:cxn modelId="{1D811878-B021-4CA1-8E28-75FC7F2DB659}" type="presParOf" srcId="{24EFED7D-689A-4E7D-8AB6-EEE94A92FCE0}" destId="{869B6A5E-DBE3-4874-864C-07551E1C9F6C}" srcOrd="4" destOrd="0" presId="urn:microsoft.com/office/officeart/2005/8/layout/hList6"/>
    <dgm:cxn modelId="{29E5E2AA-C088-4BC1-9112-839EEF829867}" type="presParOf" srcId="{24EFED7D-689A-4E7D-8AB6-EEE94A92FCE0}" destId="{4160320C-EBAB-4BB9-B578-3C25A8683B0C}" srcOrd="5" destOrd="0" presId="urn:microsoft.com/office/officeart/2005/8/layout/hList6"/>
    <dgm:cxn modelId="{9557DE1A-6E3B-4C3A-84B5-24954ABD2AE6}" type="presParOf" srcId="{24EFED7D-689A-4E7D-8AB6-EEE94A92FCE0}" destId="{F542C478-047C-4081-8E7A-D52D7A01645C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4521F75-E53E-4F3B-9FD4-EB8D6E8739E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6FDF3FD-1706-4286-AC0A-D715DC30A589}">
      <dgm:prSet/>
      <dgm:spPr/>
      <dgm:t>
        <a:bodyPr/>
        <a:lstStyle/>
        <a:p>
          <a:pPr rtl="0"/>
          <a:r>
            <a:rPr lang="cs-CZ" dirty="0" smtClean="0"/>
            <a:t>Rozumí se </a:t>
          </a:r>
          <a:r>
            <a:rPr lang="cs-CZ" dirty="0" smtClean="0"/>
            <a:t>konečný spotřebitel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(jednotlivec</a:t>
          </a:r>
          <a:r>
            <a:rPr lang="cs-CZ" dirty="0" smtClean="0"/>
            <a:t>, organizace, vláda) – všechny tyto subjekty spotřebovávají výrobek či službu, která je jim nabízena.</a:t>
          </a:r>
          <a:endParaRPr lang="cs-CZ" dirty="0"/>
        </a:p>
      </dgm:t>
    </dgm:pt>
    <dgm:pt modelId="{CA9F7835-E706-42CB-AC19-A676BB8128C7}" type="parTrans" cxnId="{DE1F16E1-357D-4F3C-B4E9-DA69A05FAEC0}">
      <dgm:prSet/>
      <dgm:spPr/>
      <dgm:t>
        <a:bodyPr/>
        <a:lstStyle/>
        <a:p>
          <a:endParaRPr lang="cs-CZ"/>
        </a:p>
      </dgm:t>
    </dgm:pt>
    <dgm:pt modelId="{9A732FD3-1CB3-4CCF-9012-AA5C69FB208A}" type="sibTrans" cxnId="{DE1F16E1-357D-4F3C-B4E9-DA69A05FAEC0}">
      <dgm:prSet/>
      <dgm:spPr/>
      <dgm:t>
        <a:bodyPr/>
        <a:lstStyle/>
        <a:p>
          <a:endParaRPr lang="cs-CZ"/>
        </a:p>
      </dgm:t>
    </dgm:pt>
    <dgm:pt modelId="{A79BBBDB-B171-4FAE-B588-64CC53A36A28}">
      <dgm:prSet/>
      <dgm:spPr/>
      <dgm:t>
        <a:bodyPr/>
        <a:lstStyle/>
        <a:p>
          <a:pPr rtl="0"/>
          <a:r>
            <a:rPr lang="cs-CZ" smtClean="0"/>
            <a:t>Kontakt s konečným spotřebitelem zprostředkovávají maloobchodní organizace</a:t>
          </a:r>
          <a:endParaRPr lang="cs-CZ"/>
        </a:p>
      </dgm:t>
    </dgm:pt>
    <dgm:pt modelId="{138011BF-8037-45A1-A925-AF5DAEF9188C}" type="parTrans" cxnId="{227391CB-472A-4F97-9B16-55E6083E115C}">
      <dgm:prSet/>
      <dgm:spPr/>
      <dgm:t>
        <a:bodyPr/>
        <a:lstStyle/>
        <a:p>
          <a:endParaRPr lang="cs-CZ"/>
        </a:p>
      </dgm:t>
    </dgm:pt>
    <dgm:pt modelId="{CDF2B9C0-FC41-4606-B2D8-FD4AD6476001}" type="sibTrans" cxnId="{227391CB-472A-4F97-9B16-55E6083E115C}">
      <dgm:prSet/>
      <dgm:spPr/>
      <dgm:t>
        <a:bodyPr/>
        <a:lstStyle/>
        <a:p>
          <a:endParaRPr lang="cs-CZ"/>
        </a:p>
      </dgm:t>
    </dgm:pt>
    <dgm:pt modelId="{6884A084-0D05-40F9-9563-27E8179F2CE5}" type="pres">
      <dgm:prSet presAssocID="{04521F75-E53E-4F3B-9FD4-EB8D6E8739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B6C4007-B94B-46FC-B5F9-810824084388}" type="pres">
      <dgm:prSet presAssocID="{46FDF3FD-1706-4286-AC0A-D715DC30A589}" presName="composite" presStyleCnt="0"/>
      <dgm:spPr/>
    </dgm:pt>
    <dgm:pt modelId="{0F75B234-34C6-4DF8-942A-1DC792FF3562}" type="pres">
      <dgm:prSet presAssocID="{46FDF3FD-1706-4286-AC0A-D715DC30A589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7CE8BDE-2067-4DBA-B347-1783159604D2}" type="pres">
      <dgm:prSet presAssocID="{46FDF3FD-1706-4286-AC0A-D715DC30A589}" presName="desTx" presStyleLbl="alignAccFollowNode1" presStyleIdx="0" presStyleCnt="2">
        <dgm:presLayoutVars>
          <dgm:bulletEnabled val="1"/>
        </dgm:presLayoutVars>
      </dgm:prSet>
      <dgm:spPr/>
    </dgm:pt>
    <dgm:pt modelId="{ED6D4B21-96B7-4C65-964B-14CC13C4E02F}" type="pres">
      <dgm:prSet presAssocID="{9A732FD3-1CB3-4CCF-9012-AA5C69FB208A}" presName="space" presStyleCnt="0"/>
      <dgm:spPr/>
    </dgm:pt>
    <dgm:pt modelId="{45BD264B-B6CE-4484-80DA-9A413226C09A}" type="pres">
      <dgm:prSet presAssocID="{A79BBBDB-B171-4FAE-B588-64CC53A36A28}" presName="composite" presStyleCnt="0"/>
      <dgm:spPr/>
    </dgm:pt>
    <dgm:pt modelId="{0600D2F7-1312-4A94-8A08-6E8F8CC6601A}" type="pres">
      <dgm:prSet presAssocID="{A79BBBDB-B171-4FAE-B588-64CC53A36A2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D3642AC-70DB-4C72-BA0D-3CAA4ECB80EF}" type="pres">
      <dgm:prSet presAssocID="{A79BBBDB-B171-4FAE-B588-64CC53A36A28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3CA31D1F-7D3D-41C3-B461-508E780EB338}" type="presOf" srcId="{A79BBBDB-B171-4FAE-B588-64CC53A36A28}" destId="{0600D2F7-1312-4A94-8A08-6E8F8CC6601A}" srcOrd="0" destOrd="0" presId="urn:microsoft.com/office/officeart/2005/8/layout/hList1"/>
    <dgm:cxn modelId="{DE1F16E1-357D-4F3C-B4E9-DA69A05FAEC0}" srcId="{04521F75-E53E-4F3B-9FD4-EB8D6E8739E3}" destId="{46FDF3FD-1706-4286-AC0A-D715DC30A589}" srcOrd="0" destOrd="0" parTransId="{CA9F7835-E706-42CB-AC19-A676BB8128C7}" sibTransId="{9A732FD3-1CB3-4CCF-9012-AA5C69FB208A}"/>
    <dgm:cxn modelId="{0794AD9B-218D-4D7C-B238-F9209E9D3D87}" type="presOf" srcId="{04521F75-E53E-4F3B-9FD4-EB8D6E8739E3}" destId="{6884A084-0D05-40F9-9563-27E8179F2CE5}" srcOrd="0" destOrd="0" presId="urn:microsoft.com/office/officeart/2005/8/layout/hList1"/>
    <dgm:cxn modelId="{227391CB-472A-4F97-9B16-55E6083E115C}" srcId="{04521F75-E53E-4F3B-9FD4-EB8D6E8739E3}" destId="{A79BBBDB-B171-4FAE-B588-64CC53A36A28}" srcOrd="1" destOrd="0" parTransId="{138011BF-8037-45A1-A925-AF5DAEF9188C}" sibTransId="{CDF2B9C0-FC41-4606-B2D8-FD4AD6476001}"/>
    <dgm:cxn modelId="{188104EE-48A4-4919-A257-2D125AA0C05B}" type="presOf" srcId="{46FDF3FD-1706-4286-AC0A-D715DC30A589}" destId="{0F75B234-34C6-4DF8-942A-1DC792FF3562}" srcOrd="0" destOrd="0" presId="urn:microsoft.com/office/officeart/2005/8/layout/hList1"/>
    <dgm:cxn modelId="{AA934257-B420-44A8-BC8F-C49957563E07}" type="presParOf" srcId="{6884A084-0D05-40F9-9563-27E8179F2CE5}" destId="{BB6C4007-B94B-46FC-B5F9-810824084388}" srcOrd="0" destOrd="0" presId="urn:microsoft.com/office/officeart/2005/8/layout/hList1"/>
    <dgm:cxn modelId="{944D08AE-4056-4516-B54C-6AF7A07B75AF}" type="presParOf" srcId="{BB6C4007-B94B-46FC-B5F9-810824084388}" destId="{0F75B234-34C6-4DF8-942A-1DC792FF3562}" srcOrd="0" destOrd="0" presId="urn:microsoft.com/office/officeart/2005/8/layout/hList1"/>
    <dgm:cxn modelId="{153B7B2B-02BD-4BD1-9FEB-D2359860C344}" type="presParOf" srcId="{BB6C4007-B94B-46FC-B5F9-810824084388}" destId="{17CE8BDE-2067-4DBA-B347-1783159604D2}" srcOrd="1" destOrd="0" presId="urn:microsoft.com/office/officeart/2005/8/layout/hList1"/>
    <dgm:cxn modelId="{66521808-A30E-49B2-9EB9-B0F516672B2D}" type="presParOf" srcId="{6884A084-0D05-40F9-9563-27E8179F2CE5}" destId="{ED6D4B21-96B7-4C65-964B-14CC13C4E02F}" srcOrd="1" destOrd="0" presId="urn:microsoft.com/office/officeart/2005/8/layout/hList1"/>
    <dgm:cxn modelId="{2DACAE8C-BC8D-4C9B-B837-37E9B8F49258}" type="presParOf" srcId="{6884A084-0D05-40F9-9563-27E8179F2CE5}" destId="{45BD264B-B6CE-4484-80DA-9A413226C09A}" srcOrd="2" destOrd="0" presId="urn:microsoft.com/office/officeart/2005/8/layout/hList1"/>
    <dgm:cxn modelId="{DABF7451-1847-4A1B-938C-5E5CC10D6A75}" type="presParOf" srcId="{45BD264B-B6CE-4484-80DA-9A413226C09A}" destId="{0600D2F7-1312-4A94-8A08-6E8F8CC6601A}" srcOrd="0" destOrd="0" presId="urn:microsoft.com/office/officeart/2005/8/layout/hList1"/>
    <dgm:cxn modelId="{9D23A593-82B4-438D-A0DA-E0603CB2DDE3}" type="presParOf" srcId="{45BD264B-B6CE-4484-80DA-9A413226C09A}" destId="{6D3642AC-70DB-4C72-BA0D-3CAA4ECB80E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9830D7C-DC25-4869-9B37-013A3EE51991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30AB85C-18EE-44AA-9071-7EDACBA59A79}">
      <dgm:prSet/>
      <dgm:spPr/>
      <dgm:t>
        <a:bodyPr/>
        <a:lstStyle/>
        <a:p>
          <a:pPr rtl="0"/>
          <a:r>
            <a:rPr lang="cs-CZ" smtClean="0"/>
            <a:t>Je tvořena různými skupinami obyvatelstva</a:t>
          </a:r>
          <a:endParaRPr lang="cs-CZ"/>
        </a:p>
      </dgm:t>
    </dgm:pt>
    <dgm:pt modelId="{BB3CA3A3-D49A-4DA0-9AE4-4FE172DBBA26}" type="parTrans" cxnId="{30256A68-5C8E-47B0-A609-FA5BF64F37CA}">
      <dgm:prSet/>
      <dgm:spPr/>
      <dgm:t>
        <a:bodyPr/>
        <a:lstStyle/>
        <a:p>
          <a:endParaRPr lang="cs-CZ"/>
        </a:p>
      </dgm:t>
    </dgm:pt>
    <dgm:pt modelId="{5AF67C58-714F-466F-8B7D-D819864CDDFD}" type="sibTrans" cxnId="{30256A68-5C8E-47B0-A609-FA5BF64F37CA}">
      <dgm:prSet/>
      <dgm:spPr/>
      <dgm:t>
        <a:bodyPr/>
        <a:lstStyle/>
        <a:p>
          <a:endParaRPr lang="cs-CZ"/>
        </a:p>
      </dgm:t>
    </dgm:pt>
    <dgm:pt modelId="{8DD11040-AAE0-41F8-B78D-3E71E7DBE735}">
      <dgm:prSet/>
      <dgm:spPr/>
      <dgm:t>
        <a:bodyPr/>
        <a:lstStyle/>
        <a:p>
          <a:pPr rtl="0"/>
          <a:r>
            <a:rPr lang="cs-CZ" dirty="0" smtClean="0"/>
            <a:t>Ty mohou působit na firmu, a naopak firma může svým chováním ovlivňovat postoje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chování veřejnosti</a:t>
          </a:r>
          <a:endParaRPr lang="cs-CZ" dirty="0"/>
        </a:p>
      </dgm:t>
    </dgm:pt>
    <dgm:pt modelId="{75C0DC23-E377-42B3-B41E-2C903072172B}" type="parTrans" cxnId="{39D3C9BE-191B-4607-815E-4E8A3AA58FFB}">
      <dgm:prSet/>
      <dgm:spPr/>
      <dgm:t>
        <a:bodyPr/>
        <a:lstStyle/>
        <a:p>
          <a:endParaRPr lang="cs-CZ"/>
        </a:p>
      </dgm:t>
    </dgm:pt>
    <dgm:pt modelId="{2CA9E192-3650-47E4-9621-8270FD43C6AD}" type="sibTrans" cxnId="{39D3C9BE-191B-4607-815E-4E8A3AA58FFB}">
      <dgm:prSet/>
      <dgm:spPr/>
      <dgm:t>
        <a:bodyPr/>
        <a:lstStyle/>
        <a:p>
          <a:endParaRPr lang="cs-CZ"/>
        </a:p>
      </dgm:t>
    </dgm:pt>
    <dgm:pt modelId="{BA680FF8-BFBD-443A-A94C-1D6FB478CB3D}" type="pres">
      <dgm:prSet presAssocID="{09830D7C-DC25-4869-9B37-013A3EE5199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5E33D8D-AEEF-4D65-9CBB-1BD1B817878E}" type="pres">
      <dgm:prSet presAssocID="{C30AB85C-18EE-44AA-9071-7EDACBA59A79}" presName="root" presStyleCnt="0"/>
      <dgm:spPr/>
    </dgm:pt>
    <dgm:pt modelId="{75BA3B68-F9C4-439C-BC49-3A9235749CA9}" type="pres">
      <dgm:prSet presAssocID="{C30AB85C-18EE-44AA-9071-7EDACBA59A79}" presName="rootComposite" presStyleCnt="0"/>
      <dgm:spPr/>
    </dgm:pt>
    <dgm:pt modelId="{D00F5152-858C-4847-ABA9-1E0CE119D18D}" type="pres">
      <dgm:prSet presAssocID="{C30AB85C-18EE-44AA-9071-7EDACBA59A79}" presName="rootText" presStyleLbl="node1" presStyleIdx="0" presStyleCnt="2"/>
      <dgm:spPr/>
      <dgm:t>
        <a:bodyPr/>
        <a:lstStyle/>
        <a:p>
          <a:endParaRPr lang="cs-CZ"/>
        </a:p>
      </dgm:t>
    </dgm:pt>
    <dgm:pt modelId="{68D6986F-60D2-481F-9278-B3BC6677A4B8}" type="pres">
      <dgm:prSet presAssocID="{C30AB85C-18EE-44AA-9071-7EDACBA59A79}" presName="rootConnector" presStyleLbl="node1" presStyleIdx="0" presStyleCnt="2"/>
      <dgm:spPr/>
      <dgm:t>
        <a:bodyPr/>
        <a:lstStyle/>
        <a:p>
          <a:endParaRPr lang="cs-CZ"/>
        </a:p>
      </dgm:t>
    </dgm:pt>
    <dgm:pt modelId="{A0F0485F-0261-488D-9D2E-762345CBAC43}" type="pres">
      <dgm:prSet presAssocID="{C30AB85C-18EE-44AA-9071-7EDACBA59A79}" presName="childShape" presStyleCnt="0"/>
      <dgm:spPr/>
    </dgm:pt>
    <dgm:pt modelId="{C599BBB0-A0FA-4E65-9147-50B36AE19D13}" type="pres">
      <dgm:prSet presAssocID="{8DD11040-AAE0-41F8-B78D-3E71E7DBE735}" presName="root" presStyleCnt="0"/>
      <dgm:spPr/>
    </dgm:pt>
    <dgm:pt modelId="{96268B87-05FE-42DD-87A5-C95161DF6E6C}" type="pres">
      <dgm:prSet presAssocID="{8DD11040-AAE0-41F8-B78D-3E71E7DBE735}" presName="rootComposite" presStyleCnt="0"/>
      <dgm:spPr/>
    </dgm:pt>
    <dgm:pt modelId="{8A975C16-961D-4884-9885-EAB44540E4AF}" type="pres">
      <dgm:prSet presAssocID="{8DD11040-AAE0-41F8-B78D-3E71E7DBE735}" presName="rootText" presStyleLbl="node1" presStyleIdx="1" presStyleCnt="2"/>
      <dgm:spPr/>
      <dgm:t>
        <a:bodyPr/>
        <a:lstStyle/>
        <a:p>
          <a:endParaRPr lang="cs-CZ"/>
        </a:p>
      </dgm:t>
    </dgm:pt>
    <dgm:pt modelId="{F54D2A8A-F730-45D2-84D4-308CAD6F3AA6}" type="pres">
      <dgm:prSet presAssocID="{8DD11040-AAE0-41F8-B78D-3E71E7DBE735}" presName="rootConnector" presStyleLbl="node1" presStyleIdx="1" presStyleCnt="2"/>
      <dgm:spPr/>
      <dgm:t>
        <a:bodyPr/>
        <a:lstStyle/>
        <a:p>
          <a:endParaRPr lang="cs-CZ"/>
        </a:p>
      </dgm:t>
    </dgm:pt>
    <dgm:pt modelId="{8D4CB692-C644-4266-A36C-485F9E314738}" type="pres">
      <dgm:prSet presAssocID="{8DD11040-AAE0-41F8-B78D-3E71E7DBE735}" presName="childShape" presStyleCnt="0"/>
      <dgm:spPr/>
    </dgm:pt>
  </dgm:ptLst>
  <dgm:cxnLst>
    <dgm:cxn modelId="{30256A68-5C8E-47B0-A609-FA5BF64F37CA}" srcId="{09830D7C-DC25-4869-9B37-013A3EE51991}" destId="{C30AB85C-18EE-44AA-9071-7EDACBA59A79}" srcOrd="0" destOrd="0" parTransId="{BB3CA3A3-D49A-4DA0-9AE4-4FE172DBBA26}" sibTransId="{5AF67C58-714F-466F-8B7D-D819864CDDFD}"/>
    <dgm:cxn modelId="{F7CF228E-D2A9-42EA-B1C1-045DBA14166F}" type="presOf" srcId="{8DD11040-AAE0-41F8-B78D-3E71E7DBE735}" destId="{8A975C16-961D-4884-9885-EAB44540E4AF}" srcOrd="0" destOrd="0" presId="urn:microsoft.com/office/officeart/2005/8/layout/hierarchy3"/>
    <dgm:cxn modelId="{39D3C9BE-191B-4607-815E-4E8A3AA58FFB}" srcId="{09830D7C-DC25-4869-9B37-013A3EE51991}" destId="{8DD11040-AAE0-41F8-B78D-3E71E7DBE735}" srcOrd="1" destOrd="0" parTransId="{75C0DC23-E377-42B3-B41E-2C903072172B}" sibTransId="{2CA9E192-3650-47E4-9621-8270FD43C6AD}"/>
    <dgm:cxn modelId="{4D92D829-260F-4CE0-A852-7C6C05658C05}" type="presOf" srcId="{C30AB85C-18EE-44AA-9071-7EDACBA59A79}" destId="{D00F5152-858C-4847-ABA9-1E0CE119D18D}" srcOrd="0" destOrd="0" presId="urn:microsoft.com/office/officeart/2005/8/layout/hierarchy3"/>
    <dgm:cxn modelId="{07AF1AC1-44F4-4CD3-9925-8D9B3AB0212C}" type="presOf" srcId="{09830D7C-DC25-4869-9B37-013A3EE51991}" destId="{BA680FF8-BFBD-443A-A94C-1D6FB478CB3D}" srcOrd="0" destOrd="0" presId="urn:microsoft.com/office/officeart/2005/8/layout/hierarchy3"/>
    <dgm:cxn modelId="{EE442844-7597-4CAF-A41A-C340D03EF1A8}" type="presOf" srcId="{8DD11040-AAE0-41F8-B78D-3E71E7DBE735}" destId="{F54D2A8A-F730-45D2-84D4-308CAD6F3AA6}" srcOrd="1" destOrd="0" presId="urn:microsoft.com/office/officeart/2005/8/layout/hierarchy3"/>
    <dgm:cxn modelId="{BCECB3E2-7366-43BA-89FE-52A1D083D0C5}" type="presOf" srcId="{C30AB85C-18EE-44AA-9071-7EDACBA59A79}" destId="{68D6986F-60D2-481F-9278-B3BC6677A4B8}" srcOrd="1" destOrd="0" presId="urn:microsoft.com/office/officeart/2005/8/layout/hierarchy3"/>
    <dgm:cxn modelId="{6EF15CFD-4402-4C0F-A836-9E13926F1581}" type="presParOf" srcId="{BA680FF8-BFBD-443A-A94C-1D6FB478CB3D}" destId="{35E33D8D-AEEF-4D65-9CBB-1BD1B817878E}" srcOrd="0" destOrd="0" presId="urn:microsoft.com/office/officeart/2005/8/layout/hierarchy3"/>
    <dgm:cxn modelId="{65E7A3AD-B327-4C8A-942C-3CFFFF7D6454}" type="presParOf" srcId="{35E33D8D-AEEF-4D65-9CBB-1BD1B817878E}" destId="{75BA3B68-F9C4-439C-BC49-3A9235749CA9}" srcOrd="0" destOrd="0" presId="urn:microsoft.com/office/officeart/2005/8/layout/hierarchy3"/>
    <dgm:cxn modelId="{72B3058C-5F34-4730-B335-F43ABC80873F}" type="presParOf" srcId="{75BA3B68-F9C4-439C-BC49-3A9235749CA9}" destId="{D00F5152-858C-4847-ABA9-1E0CE119D18D}" srcOrd="0" destOrd="0" presId="urn:microsoft.com/office/officeart/2005/8/layout/hierarchy3"/>
    <dgm:cxn modelId="{2C9F7FBE-4619-4CC8-9176-78F98E75F038}" type="presParOf" srcId="{75BA3B68-F9C4-439C-BC49-3A9235749CA9}" destId="{68D6986F-60D2-481F-9278-B3BC6677A4B8}" srcOrd="1" destOrd="0" presId="urn:microsoft.com/office/officeart/2005/8/layout/hierarchy3"/>
    <dgm:cxn modelId="{177E7DC9-351C-48AF-8B55-51231E78AE51}" type="presParOf" srcId="{35E33D8D-AEEF-4D65-9CBB-1BD1B817878E}" destId="{A0F0485F-0261-488D-9D2E-762345CBAC43}" srcOrd="1" destOrd="0" presId="urn:microsoft.com/office/officeart/2005/8/layout/hierarchy3"/>
    <dgm:cxn modelId="{4D90AF5C-DF72-4717-913C-D1455F2BBEE1}" type="presParOf" srcId="{BA680FF8-BFBD-443A-A94C-1D6FB478CB3D}" destId="{C599BBB0-A0FA-4E65-9147-50B36AE19D13}" srcOrd="1" destOrd="0" presId="urn:microsoft.com/office/officeart/2005/8/layout/hierarchy3"/>
    <dgm:cxn modelId="{1D45C188-BF00-4EDE-9A80-46343C31BA88}" type="presParOf" srcId="{C599BBB0-A0FA-4E65-9147-50B36AE19D13}" destId="{96268B87-05FE-42DD-87A5-C95161DF6E6C}" srcOrd="0" destOrd="0" presId="urn:microsoft.com/office/officeart/2005/8/layout/hierarchy3"/>
    <dgm:cxn modelId="{535F8BEE-72B4-434C-A53B-85C492E877A4}" type="presParOf" srcId="{96268B87-05FE-42DD-87A5-C95161DF6E6C}" destId="{8A975C16-961D-4884-9885-EAB44540E4AF}" srcOrd="0" destOrd="0" presId="urn:microsoft.com/office/officeart/2005/8/layout/hierarchy3"/>
    <dgm:cxn modelId="{CFF7C6A2-6124-4D17-BA00-6C87C8B5FBBD}" type="presParOf" srcId="{96268B87-05FE-42DD-87A5-C95161DF6E6C}" destId="{F54D2A8A-F730-45D2-84D4-308CAD6F3AA6}" srcOrd="1" destOrd="0" presId="urn:microsoft.com/office/officeart/2005/8/layout/hierarchy3"/>
    <dgm:cxn modelId="{34D0CAC8-54DB-4318-A697-B902F50E16C0}" type="presParOf" srcId="{C599BBB0-A0FA-4E65-9147-50B36AE19D13}" destId="{8D4CB692-C644-4266-A36C-485F9E31473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048D5-29DE-4E75-B54F-1CADFD3D7864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5B440A-147F-4317-94D6-2006C4A1F391}">
      <dsp:nvSpPr>
        <dsp:cNvPr id="0" name=""/>
        <dsp:cNvSpPr/>
      </dsp:nvSpPr>
      <dsp:spPr>
        <a:xfrm>
          <a:off x="0" y="0"/>
          <a:ext cx="10515600" cy="2596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Každá firma je v neustálém kontaktu s prostředím, ve kterém působí. Fakticky nikdy nemůže existovat naprosto uzavřeně vůči svému okolí. Na trhu působí mnoho vlivů. Ty přicházejí zevnitř firmy, z bezprostředního okolí a z prostředí, které firma nemůže ovlivnit.</a:t>
          </a:r>
          <a:br>
            <a:rPr lang="cs-CZ" sz="2100" kern="1200" dirty="0" smtClean="0"/>
          </a:b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Makroprostředí musí firma respektovat – </a:t>
          </a:r>
          <a:r>
            <a:rPr lang="cs-CZ" sz="2100" b="0" kern="1200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přizpůsobit</a:t>
          </a:r>
          <a:r>
            <a:rPr lang="cs-CZ" sz="2100" kern="1200" dirty="0" smtClean="0"/>
            <a:t> se </a:t>
          </a:r>
          <a:r>
            <a:rPr lang="cs-CZ" sz="2100" kern="1200" dirty="0" smtClean="0"/>
            <a:t>mu.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Mikroprostředí může ovlivnit – využít silné a naopak potlačit slabé stránky firmy</a:t>
          </a:r>
          <a:endParaRPr lang="cs-CZ" sz="2100" kern="1200" dirty="0"/>
        </a:p>
      </dsp:txBody>
      <dsp:txXfrm>
        <a:off x="0" y="0"/>
        <a:ext cx="10515600" cy="25964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F952C-A454-45D3-9CBC-555E350682DD}">
      <dsp:nvSpPr>
        <dsp:cNvPr id="0" name=""/>
        <dsp:cNvSpPr/>
      </dsp:nvSpPr>
      <dsp:spPr>
        <a:xfrm>
          <a:off x="0" y="0"/>
          <a:ext cx="6864858" cy="679971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Místní komunity </a:t>
          </a:r>
          <a:r>
            <a:rPr lang="cs-CZ" sz="1700" kern="1200" dirty="0" smtClean="0"/>
            <a:t>(zahrnuje </a:t>
          </a:r>
          <a:r>
            <a:rPr lang="cs-CZ" sz="1700" kern="1200" dirty="0" smtClean="0"/>
            <a:t>obyvatele bydlící v nejbližším okolí firmy)</a:t>
          </a:r>
          <a:endParaRPr lang="cs-CZ" sz="1700" kern="1200" dirty="0"/>
        </a:p>
      </dsp:txBody>
      <dsp:txXfrm>
        <a:off x="19916" y="19916"/>
        <a:ext cx="6051557" cy="640139"/>
      </dsp:txXfrm>
    </dsp:sp>
    <dsp:sp modelId="{67AC13FD-40F4-4FAD-A570-9344C2E4288D}">
      <dsp:nvSpPr>
        <dsp:cNvPr id="0" name=""/>
        <dsp:cNvSpPr/>
      </dsp:nvSpPr>
      <dsp:spPr>
        <a:xfrm>
          <a:off x="512635" y="774412"/>
          <a:ext cx="6864858" cy="679971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-203570"/>
            <a:satOff val="-23778"/>
            <a:lumOff val="2059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Zájmové skupiny </a:t>
          </a:r>
          <a:r>
            <a:rPr lang="cs-CZ" sz="1700" kern="1200" dirty="0" smtClean="0"/>
            <a:t>(tvoří </a:t>
          </a:r>
          <a:r>
            <a:rPr lang="cs-CZ" sz="1700" kern="1200" dirty="0" smtClean="0"/>
            <a:t>je občanská sdružení </a:t>
          </a:r>
          <a:r>
            <a:rPr lang="cs-CZ" sz="1700" kern="1200" dirty="0" smtClean="0"/>
            <a:t>vymezená </a:t>
          </a:r>
          <a:r>
            <a:rPr lang="cs-CZ" sz="1700" kern="1200" dirty="0" smtClean="0"/>
            <a:t>určitými zájmy a cíli, např. občanská sdružení)</a:t>
          </a:r>
          <a:endParaRPr lang="cs-CZ" sz="1700" kern="1200" dirty="0"/>
        </a:p>
      </dsp:txBody>
      <dsp:txXfrm>
        <a:off x="532551" y="794328"/>
        <a:ext cx="5870408" cy="640139"/>
      </dsp:txXfrm>
    </dsp:sp>
    <dsp:sp modelId="{5B748D81-035E-4824-B83B-166C3C95397F}">
      <dsp:nvSpPr>
        <dsp:cNvPr id="0" name=""/>
        <dsp:cNvSpPr/>
      </dsp:nvSpPr>
      <dsp:spPr>
        <a:xfrm>
          <a:off x="1025270" y="1548825"/>
          <a:ext cx="6864858" cy="679971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-407141"/>
            <a:satOff val="-47556"/>
            <a:lumOff val="4118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Široká veřejnost (nejedná se o organizovanou skupinu, ale o společnost jako celek)</a:t>
          </a:r>
          <a:endParaRPr lang="cs-CZ" sz="1700" kern="1200"/>
        </a:p>
      </dsp:txBody>
      <dsp:txXfrm>
        <a:off x="1045186" y="1568741"/>
        <a:ext cx="5870408" cy="640139"/>
      </dsp:txXfrm>
    </dsp:sp>
    <dsp:sp modelId="{F96A318C-0455-4154-8BE7-5F41047CF47E}">
      <dsp:nvSpPr>
        <dsp:cNvPr id="0" name=""/>
        <dsp:cNvSpPr/>
      </dsp:nvSpPr>
      <dsp:spPr>
        <a:xfrm>
          <a:off x="1537906" y="2445788"/>
          <a:ext cx="6864858" cy="679971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-407141"/>
            <a:satOff val="-47556"/>
            <a:lumOff val="4118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Sdělovací prostředky – média </a:t>
          </a:r>
          <a:r>
            <a:rPr lang="cs-CZ" sz="1700" kern="1200" dirty="0" smtClean="0"/>
            <a:t>(zahrnují </a:t>
          </a:r>
          <a:r>
            <a:rPr lang="cs-CZ" sz="1700" kern="1200" dirty="0" smtClean="0"/>
            <a:t>noviny, časopisy, rozhlas, televizi, internet)</a:t>
          </a:r>
          <a:endParaRPr lang="cs-CZ" sz="1700" kern="1200" dirty="0"/>
        </a:p>
      </dsp:txBody>
      <dsp:txXfrm>
        <a:off x="1557822" y="2465704"/>
        <a:ext cx="5870408" cy="640139"/>
      </dsp:txXfrm>
    </dsp:sp>
    <dsp:sp modelId="{1F9E6639-4117-4D24-B55F-12C9E8032F0F}">
      <dsp:nvSpPr>
        <dsp:cNvPr id="0" name=""/>
        <dsp:cNvSpPr/>
      </dsp:nvSpPr>
      <dsp:spPr>
        <a:xfrm>
          <a:off x="2050541" y="3097650"/>
          <a:ext cx="6864858" cy="679971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-203570"/>
            <a:satOff val="-23778"/>
            <a:lumOff val="2059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Zaměstnanci (jsou důležitou součástí firmy, bez nich by </a:t>
          </a:r>
          <a:r>
            <a:rPr lang="cs-CZ" sz="1700" kern="1200" dirty="0" smtClean="0"/>
            <a:t>společnost </a:t>
          </a:r>
          <a:r>
            <a:rPr lang="cs-CZ" sz="1700" kern="1200" dirty="0" smtClean="0"/>
            <a:t>nemohla existovat</a:t>
          </a:r>
          <a:endParaRPr lang="cs-CZ" sz="1700" kern="1200" dirty="0"/>
        </a:p>
      </dsp:txBody>
      <dsp:txXfrm>
        <a:off x="2070457" y="3117566"/>
        <a:ext cx="5870408" cy="640139"/>
      </dsp:txXfrm>
    </dsp:sp>
    <dsp:sp modelId="{A1796C83-21E4-4CDD-9210-57CBD7854A3F}">
      <dsp:nvSpPr>
        <dsp:cNvPr id="0" name=""/>
        <dsp:cNvSpPr/>
      </dsp:nvSpPr>
      <dsp:spPr>
        <a:xfrm>
          <a:off x="6422876" y="496757"/>
          <a:ext cx="441981" cy="4419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6522322" y="496757"/>
        <a:ext cx="243089" cy="332591"/>
      </dsp:txXfrm>
    </dsp:sp>
    <dsp:sp modelId="{B5E79735-C396-419D-BAC1-919D959129D3}">
      <dsp:nvSpPr>
        <dsp:cNvPr id="0" name=""/>
        <dsp:cNvSpPr/>
      </dsp:nvSpPr>
      <dsp:spPr>
        <a:xfrm>
          <a:off x="6935511" y="1271169"/>
          <a:ext cx="441981" cy="4419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7034957" y="1271169"/>
        <a:ext cx="243089" cy="332591"/>
      </dsp:txXfrm>
    </dsp:sp>
    <dsp:sp modelId="{8CA48144-4F79-4A0F-A726-E117F66E7AA6}">
      <dsp:nvSpPr>
        <dsp:cNvPr id="0" name=""/>
        <dsp:cNvSpPr/>
      </dsp:nvSpPr>
      <dsp:spPr>
        <a:xfrm>
          <a:off x="7448147" y="2034249"/>
          <a:ext cx="441981" cy="4419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7547593" y="2034249"/>
        <a:ext cx="243089" cy="332591"/>
      </dsp:txXfrm>
    </dsp:sp>
    <dsp:sp modelId="{EE21DA76-8AA3-4288-A9E6-098A22918DC6}">
      <dsp:nvSpPr>
        <dsp:cNvPr id="0" name=""/>
        <dsp:cNvSpPr/>
      </dsp:nvSpPr>
      <dsp:spPr>
        <a:xfrm>
          <a:off x="7960782" y="2816217"/>
          <a:ext cx="441981" cy="4419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8060228" y="2816217"/>
        <a:ext cx="243089" cy="3325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6BDE4-222B-4368-A6CA-416C05B93D2C}">
      <dsp:nvSpPr>
        <dsp:cNvPr id="0" name=""/>
        <dsp:cNvSpPr/>
      </dsp:nvSpPr>
      <dsp:spPr>
        <a:xfrm>
          <a:off x="2942082" y="537992"/>
          <a:ext cx="5973318" cy="27016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Do mikroprostředí řadíme vlivy, které ovlivňují schopnost firmy oslovit zákazníky. Jedná se 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o </a:t>
          </a:r>
          <a:r>
            <a:rPr lang="cs-CZ" sz="2100" kern="1200" dirty="0" smtClean="0"/>
            <a:t>neustálý kontakt s </a:t>
          </a:r>
          <a:r>
            <a:rPr lang="cs-CZ" sz="2100" kern="1200" dirty="0" smtClean="0"/>
            <a:t>dodavateli, </a:t>
          </a:r>
          <a:r>
            <a:rPr lang="cs-CZ" sz="2100" kern="1200" dirty="0" smtClean="0"/>
            <a:t>zprostředkovateli, zákazníky, veřejností 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a </a:t>
          </a:r>
          <a:r>
            <a:rPr lang="cs-CZ" sz="2100" kern="1200" dirty="0" smtClean="0"/>
            <a:t>konkurencí . Všechny tyto vlivy na firmu působí a firma je na nich závislá, ale může je ovlivňovat. </a:t>
          </a:r>
          <a:r>
            <a:rPr lang="cs-CZ" sz="2100" kern="1200" dirty="0" smtClean="0"/>
            <a:t>(např</a:t>
          </a:r>
          <a:r>
            <a:rPr lang="cs-CZ" sz="2100" kern="1200" dirty="0" smtClean="0"/>
            <a:t>. výběrem dodavatele, způsobem kontaktu s veřejností)</a:t>
          </a:r>
          <a:endParaRPr lang="cs-CZ" sz="2100" kern="1200" dirty="0"/>
        </a:p>
      </dsp:txBody>
      <dsp:txXfrm>
        <a:off x="2942082" y="537992"/>
        <a:ext cx="5973318" cy="2701636"/>
      </dsp:txXfrm>
    </dsp:sp>
    <dsp:sp modelId="{22BC5BA1-FC51-4C31-8F9F-742490E4D34E}">
      <dsp:nvSpPr>
        <dsp:cNvPr id="0" name=""/>
        <dsp:cNvSpPr/>
      </dsp:nvSpPr>
      <dsp:spPr>
        <a:xfrm>
          <a:off x="0" y="537992"/>
          <a:ext cx="2674620" cy="27016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75BEB-D18A-4D32-B69C-5FC4758E81EB}">
      <dsp:nvSpPr>
        <dsp:cNvPr id="0" name=""/>
        <dsp:cNvSpPr/>
      </dsp:nvSpPr>
      <dsp:spPr>
        <a:xfrm>
          <a:off x="3614853" y="1258256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F97CA28-0B89-48FB-AA9A-5D51DB11CB33}">
      <dsp:nvSpPr>
        <dsp:cNvPr id="0" name=""/>
        <dsp:cNvSpPr/>
      </dsp:nvSpPr>
      <dsp:spPr>
        <a:xfrm>
          <a:off x="3404142" y="0"/>
          <a:ext cx="2107115" cy="11478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Samotnou firmou jako organizací</a:t>
          </a:r>
          <a:endParaRPr lang="cs-CZ" sz="1900" kern="1200"/>
        </a:p>
      </dsp:txBody>
      <dsp:txXfrm>
        <a:off x="3404142" y="0"/>
        <a:ext cx="2107115" cy="1147844"/>
      </dsp:txXfrm>
    </dsp:sp>
    <dsp:sp modelId="{DF7E5556-F507-4E7C-AEDA-2FD2E3D13EC1}">
      <dsp:nvSpPr>
        <dsp:cNvPr id="0" name=""/>
        <dsp:cNvSpPr/>
      </dsp:nvSpPr>
      <dsp:spPr>
        <a:xfrm>
          <a:off x="4162001" y="1574187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81DC6E3-1900-43BE-BE01-5B5002E907FF}">
      <dsp:nvSpPr>
        <dsp:cNvPr id="0" name=""/>
        <dsp:cNvSpPr/>
      </dsp:nvSpPr>
      <dsp:spPr>
        <a:xfrm>
          <a:off x="5972715" y="1093185"/>
          <a:ext cx="1996842" cy="12571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Dodavateli</a:t>
          </a:r>
          <a:endParaRPr lang="cs-CZ" sz="1900" kern="1200"/>
        </a:p>
      </dsp:txBody>
      <dsp:txXfrm>
        <a:off x="5972715" y="1093185"/>
        <a:ext cx="1996842" cy="1257163"/>
      </dsp:txXfrm>
    </dsp:sp>
    <dsp:sp modelId="{0DE88D8F-2114-4227-BBD5-CD1153160697}">
      <dsp:nvSpPr>
        <dsp:cNvPr id="0" name=""/>
        <dsp:cNvSpPr/>
      </dsp:nvSpPr>
      <dsp:spPr>
        <a:xfrm>
          <a:off x="4162001" y="2206048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9F1E9C6-E9DA-4048-B5AB-9EF08DAB09C3}">
      <dsp:nvSpPr>
        <dsp:cNvPr id="0" name=""/>
        <dsp:cNvSpPr/>
      </dsp:nvSpPr>
      <dsp:spPr>
        <a:xfrm>
          <a:off x="5972715" y="2967998"/>
          <a:ext cx="1996842" cy="140474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Marketingovými zprostředkovateli</a:t>
          </a:r>
          <a:endParaRPr lang="cs-CZ" sz="1900" kern="1200"/>
        </a:p>
      </dsp:txBody>
      <dsp:txXfrm>
        <a:off x="5972715" y="2967998"/>
        <a:ext cx="1996842" cy="1404743"/>
      </dsp:txXfrm>
    </dsp:sp>
    <dsp:sp modelId="{B24496B0-032B-47DA-98F3-3295D27AD584}">
      <dsp:nvSpPr>
        <dsp:cNvPr id="0" name=""/>
        <dsp:cNvSpPr/>
      </dsp:nvSpPr>
      <dsp:spPr>
        <a:xfrm>
          <a:off x="3614853" y="2522525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9C76838-9E45-4274-B0CE-C51E9F6C5325}">
      <dsp:nvSpPr>
        <dsp:cNvPr id="0" name=""/>
        <dsp:cNvSpPr/>
      </dsp:nvSpPr>
      <dsp:spPr>
        <a:xfrm>
          <a:off x="3404142" y="4318083"/>
          <a:ext cx="2107115" cy="11478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Konkurencí</a:t>
          </a:r>
          <a:endParaRPr lang="cs-CZ" sz="1900" kern="1200"/>
        </a:p>
      </dsp:txBody>
      <dsp:txXfrm>
        <a:off x="3404142" y="4318083"/>
        <a:ext cx="2107115" cy="1147844"/>
      </dsp:txXfrm>
    </dsp:sp>
    <dsp:sp modelId="{5966FDE1-E849-471E-A755-70049D9B3E4C}">
      <dsp:nvSpPr>
        <dsp:cNvPr id="0" name=""/>
        <dsp:cNvSpPr/>
      </dsp:nvSpPr>
      <dsp:spPr>
        <a:xfrm>
          <a:off x="3067706" y="2206048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D110E1A-A7A6-479F-91A7-A7601A2E6E64}">
      <dsp:nvSpPr>
        <dsp:cNvPr id="0" name=""/>
        <dsp:cNvSpPr/>
      </dsp:nvSpPr>
      <dsp:spPr>
        <a:xfrm>
          <a:off x="945841" y="2967998"/>
          <a:ext cx="1996842" cy="140474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Zákazníky</a:t>
          </a:r>
          <a:endParaRPr lang="cs-CZ" sz="1900" kern="1200"/>
        </a:p>
      </dsp:txBody>
      <dsp:txXfrm>
        <a:off x="945841" y="2967998"/>
        <a:ext cx="1996842" cy="1404743"/>
      </dsp:txXfrm>
    </dsp:sp>
    <dsp:sp modelId="{0C0B8A89-CEAA-491F-9FB8-AF802D5C37BA}">
      <dsp:nvSpPr>
        <dsp:cNvPr id="0" name=""/>
        <dsp:cNvSpPr/>
      </dsp:nvSpPr>
      <dsp:spPr>
        <a:xfrm>
          <a:off x="3067706" y="1574187"/>
          <a:ext cx="1685692" cy="1685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310CD88-D6C0-4272-9D02-2EB208EEE73F}">
      <dsp:nvSpPr>
        <dsp:cNvPr id="0" name=""/>
        <dsp:cNvSpPr/>
      </dsp:nvSpPr>
      <dsp:spPr>
        <a:xfrm>
          <a:off x="945841" y="1093185"/>
          <a:ext cx="1996842" cy="140474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Veřejností</a:t>
          </a:r>
          <a:endParaRPr lang="cs-CZ" sz="1900" kern="1200" dirty="0"/>
        </a:p>
      </dsp:txBody>
      <dsp:txXfrm>
        <a:off x="945841" y="1093185"/>
        <a:ext cx="1996842" cy="14047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A0837-A814-4418-BC18-327B55DFD70E}">
      <dsp:nvSpPr>
        <dsp:cNvPr id="0" name=""/>
        <dsp:cNvSpPr/>
      </dsp:nvSpPr>
      <dsp:spPr>
        <a:xfrm>
          <a:off x="1342256" y="0"/>
          <a:ext cx="5418162" cy="541816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FB5E39C-23FF-44F8-9EC7-20F1C13A355F}">
      <dsp:nvSpPr>
        <dsp:cNvPr id="0" name=""/>
        <dsp:cNvSpPr/>
      </dsp:nvSpPr>
      <dsp:spPr>
        <a:xfrm>
          <a:off x="4051337" y="544726"/>
          <a:ext cx="3521805" cy="12825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Je společenství lidí, kteří se spojili za účelem dosahovaní zisku</a:t>
          </a:r>
          <a:endParaRPr lang="cs-CZ" sz="1800" kern="1200" dirty="0"/>
        </a:p>
      </dsp:txBody>
      <dsp:txXfrm>
        <a:off x="4113947" y="607336"/>
        <a:ext cx="3396585" cy="1157360"/>
      </dsp:txXfrm>
    </dsp:sp>
    <dsp:sp modelId="{5104F416-41C4-48F6-A261-3A90F3101BA6}">
      <dsp:nvSpPr>
        <dsp:cNvPr id="0" name=""/>
        <dsp:cNvSpPr/>
      </dsp:nvSpPr>
      <dsp:spPr>
        <a:xfrm>
          <a:off x="4051337" y="1987629"/>
          <a:ext cx="3521805" cy="12825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Je tvořena množstvím vazeb a </a:t>
          </a:r>
          <a:r>
            <a:rPr lang="cs-CZ" sz="1800" kern="1200" dirty="0" smtClean="0"/>
            <a:t>vztahů, </a:t>
          </a:r>
          <a:r>
            <a:rPr lang="cs-CZ" sz="1800" kern="1200" dirty="0" smtClean="0"/>
            <a:t>a to jak uvnitř svých </a:t>
          </a:r>
          <a:r>
            <a:rPr lang="cs-CZ" sz="1800" kern="1200" dirty="0" smtClean="0"/>
            <a:t>struktur, </a:t>
          </a:r>
          <a:r>
            <a:rPr lang="cs-CZ" sz="1800" kern="1200" dirty="0" smtClean="0"/>
            <a:t>tak i ve vztahu ke svému okolí</a:t>
          </a:r>
          <a:endParaRPr lang="cs-CZ" sz="1800" kern="1200" dirty="0"/>
        </a:p>
      </dsp:txBody>
      <dsp:txXfrm>
        <a:off x="4113947" y="2050239"/>
        <a:ext cx="3396585" cy="1157360"/>
      </dsp:txXfrm>
    </dsp:sp>
    <dsp:sp modelId="{50958E1C-8916-416D-93E9-B827DD82D6C6}">
      <dsp:nvSpPr>
        <dsp:cNvPr id="0" name=""/>
        <dsp:cNvSpPr/>
      </dsp:nvSpPr>
      <dsp:spPr>
        <a:xfrm>
          <a:off x="4051337" y="3430532"/>
          <a:ext cx="3521805" cy="12825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Její vnitřní struktura je velmi důležitá pro efektivní fungování firmy a je rozčleněna do 3 úrovní:</a:t>
          </a:r>
          <a:endParaRPr lang="cs-CZ" sz="1800" kern="1200"/>
        </a:p>
      </dsp:txBody>
      <dsp:txXfrm>
        <a:off x="4113947" y="3493142"/>
        <a:ext cx="3396585" cy="11573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9BA01-79B6-47E1-B79E-DB97D742B484}">
      <dsp:nvSpPr>
        <dsp:cNvPr id="0" name=""/>
        <dsp:cNvSpPr/>
      </dsp:nvSpPr>
      <dsp:spPr>
        <a:xfrm>
          <a:off x="2971800" y="0"/>
          <a:ext cx="2971800" cy="1259416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TOP management firmy</a:t>
          </a:r>
          <a:endParaRPr lang="cs-CZ" sz="2500" kern="1200"/>
        </a:p>
      </dsp:txBody>
      <dsp:txXfrm>
        <a:off x="2971800" y="0"/>
        <a:ext cx="2971800" cy="1259416"/>
      </dsp:txXfrm>
    </dsp:sp>
    <dsp:sp modelId="{028FCFF8-A965-4FC0-ADC4-0C4494815FA9}">
      <dsp:nvSpPr>
        <dsp:cNvPr id="0" name=""/>
        <dsp:cNvSpPr/>
      </dsp:nvSpPr>
      <dsp:spPr>
        <a:xfrm>
          <a:off x="1485899" y="1259416"/>
          <a:ext cx="5943600" cy="1259416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Střední stupeň </a:t>
          </a:r>
          <a:r>
            <a:rPr lang="cs-CZ" sz="2500" kern="1200" dirty="0" smtClean="0"/>
            <a:t>řízení firmy</a:t>
          </a:r>
          <a:endParaRPr lang="cs-CZ" sz="2500" kern="1200" dirty="0"/>
        </a:p>
      </dsp:txBody>
      <dsp:txXfrm>
        <a:off x="2526029" y="1259416"/>
        <a:ext cx="3863340" cy="1259416"/>
      </dsp:txXfrm>
    </dsp:sp>
    <dsp:sp modelId="{906DE45F-FBC0-4E5D-8013-4485AC15AF4D}">
      <dsp:nvSpPr>
        <dsp:cNvPr id="0" name=""/>
        <dsp:cNvSpPr/>
      </dsp:nvSpPr>
      <dsp:spPr>
        <a:xfrm>
          <a:off x="0" y="2518833"/>
          <a:ext cx="8915400" cy="1259416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Operativní řídící pracovníci, výkonný </a:t>
          </a:r>
          <a:r>
            <a:rPr lang="cs-CZ" sz="2500" kern="1200" dirty="0" smtClean="0"/>
            <a:t>management </a:t>
          </a:r>
        </a:p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(nejnižší </a:t>
          </a:r>
          <a:r>
            <a:rPr lang="cs-CZ" sz="2500" kern="1200" dirty="0" smtClean="0"/>
            <a:t>stupeň řízení)</a:t>
          </a:r>
          <a:endParaRPr lang="cs-CZ" sz="2500" kern="1200" dirty="0"/>
        </a:p>
      </dsp:txBody>
      <dsp:txXfrm>
        <a:off x="1560194" y="2518833"/>
        <a:ext cx="5795010" cy="12594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96C96-1721-419D-9A2E-C29795CEAE81}">
      <dsp:nvSpPr>
        <dsp:cNvPr id="0" name=""/>
        <dsp:cNvSpPr/>
      </dsp:nvSpPr>
      <dsp:spPr>
        <a:xfrm rot="10800000">
          <a:off x="2239994" y="395481"/>
          <a:ext cx="5928741" cy="2986659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7034" tIns="140970" rIns="263144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smtClean="0"/>
            <a:t>Je firma nabízející stejný nebo podobný výrobek či službu</a:t>
          </a:r>
          <a:endParaRPr lang="cs-CZ" sz="3700" kern="1200"/>
        </a:p>
      </dsp:txBody>
      <dsp:txXfrm rot="10800000">
        <a:off x="2986659" y="395481"/>
        <a:ext cx="5182076" cy="2986659"/>
      </dsp:txXfrm>
    </dsp:sp>
    <dsp:sp modelId="{A054718E-287D-4452-98F7-689AFDCACC4E}">
      <dsp:nvSpPr>
        <dsp:cNvPr id="0" name=""/>
        <dsp:cNvSpPr/>
      </dsp:nvSpPr>
      <dsp:spPr>
        <a:xfrm>
          <a:off x="746664" y="395481"/>
          <a:ext cx="2986659" cy="298665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A2CB0A-4FEE-4625-AED0-845CE766599B}">
      <dsp:nvSpPr>
        <dsp:cNvPr id="0" name=""/>
        <dsp:cNvSpPr/>
      </dsp:nvSpPr>
      <dsp:spPr>
        <a:xfrm rot="16200000">
          <a:off x="-832093" y="834242"/>
          <a:ext cx="3777622" cy="210913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9207" bIns="0" numCol="1" spcCol="1270" anchor="ctr" anchorCtr="0">
          <a:noAutofit/>
          <a:sp3d extrusionH="28000" prstMaterial="matte"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Snižuje cenu</a:t>
          </a:r>
          <a:endParaRPr lang="cs-CZ" sz="2500" kern="1200"/>
        </a:p>
      </dsp:txBody>
      <dsp:txXfrm rot="5400000">
        <a:off x="2150" y="755523"/>
        <a:ext cx="2109136" cy="2266574"/>
      </dsp:txXfrm>
    </dsp:sp>
    <dsp:sp modelId="{F28DB4BB-A6AB-4067-A83E-F3B3DAF50C9C}">
      <dsp:nvSpPr>
        <dsp:cNvPr id="0" name=""/>
        <dsp:cNvSpPr/>
      </dsp:nvSpPr>
      <dsp:spPr>
        <a:xfrm rot="16200000">
          <a:off x="1435228" y="834242"/>
          <a:ext cx="3777622" cy="2109136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9207" bIns="0" numCol="1" spcCol="1270" anchor="ctr" anchorCtr="0">
          <a:noAutofit/>
          <a:sp3d extrusionH="28000" prstMaterial="matte"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Zkvalitňuje výrobek</a:t>
          </a:r>
          <a:endParaRPr lang="cs-CZ" sz="2500" kern="1200"/>
        </a:p>
      </dsp:txBody>
      <dsp:txXfrm rot="5400000">
        <a:off x="2269471" y="755523"/>
        <a:ext cx="2109136" cy="2266574"/>
      </dsp:txXfrm>
    </dsp:sp>
    <dsp:sp modelId="{869B6A5E-DBE3-4874-864C-07551E1C9F6C}">
      <dsp:nvSpPr>
        <dsp:cNvPr id="0" name=""/>
        <dsp:cNvSpPr/>
      </dsp:nvSpPr>
      <dsp:spPr>
        <a:xfrm rot="16200000">
          <a:off x="3702549" y="834242"/>
          <a:ext cx="3777622" cy="210913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9207" bIns="0" numCol="1" spcCol="1270" anchor="ctr" anchorCtr="0">
          <a:noAutofit/>
          <a:sp3d extrusionH="28000" prstMaterial="matte"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Rozšiřuje sortiment</a:t>
          </a:r>
          <a:endParaRPr lang="cs-CZ" sz="2500" kern="1200"/>
        </a:p>
      </dsp:txBody>
      <dsp:txXfrm rot="5400000">
        <a:off x="4536792" y="755523"/>
        <a:ext cx="2109136" cy="2266574"/>
      </dsp:txXfrm>
    </dsp:sp>
    <dsp:sp modelId="{F542C478-047C-4081-8E7A-D52D7A01645C}">
      <dsp:nvSpPr>
        <dsp:cNvPr id="0" name=""/>
        <dsp:cNvSpPr/>
      </dsp:nvSpPr>
      <dsp:spPr>
        <a:xfrm rot="16200000">
          <a:off x="5969871" y="834242"/>
          <a:ext cx="3777622" cy="2109136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9207" bIns="0" numCol="1" spcCol="1270" anchor="ctr" anchorCtr="0">
          <a:noAutofit/>
          <a:sp3d extrusionH="28000" prstMaterial="matte"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Zlepšuje přístup k zákazníkovi</a:t>
          </a:r>
          <a:endParaRPr lang="cs-CZ" sz="2500" kern="1200"/>
        </a:p>
      </dsp:txBody>
      <dsp:txXfrm rot="5400000">
        <a:off x="6804114" y="755523"/>
        <a:ext cx="2109136" cy="22665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5B234-34C6-4DF8-942A-1DC792FF3562}">
      <dsp:nvSpPr>
        <dsp:cNvPr id="0" name=""/>
        <dsp:cNvSpPr/>
      </dsp:nvSpPr>
      <dsp:spPr>
        <a:xfrm>
          <a:off x="43" y="650479"/>
          <a:ext cx="4166034" cy="15982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Rozumí se </a:t>
          </a:r>
          <a:r>
            <a:rPr lang="cs-CZ" sz="2000" kern="1200" dirty="0" smtClean="0"/>
            <a:t>konečný spotřebitel </a:t>
          </a:r>
          <a:r>
            <a:rPr lang="cs-CZ" sz="2000" kern="1200" dirty="0" smtClean="0"/>
            <a:t/>
          </a:r>
          <a:br>
            <a:rPr lang="cs-CZ" sz="2000" kern="1200" dirty="0" smtClean="0"/>
          </a:br>
          <a:r>
            <a:rPr lang="cs-CZ" sz="2000" kern="1200" dirty="0" smtClean="0"/>
            <a:t>(jednotlivec</a:t>
          </a:r>
          <a:r>
            <a:rPr lang="cs-CZ" sz="2000" kern="1200" dirty="0" smtClean="0"/>
            <a:t>, organizace, vláda) – všechny tyto subjekty spotřebovávají výrobek či službu, která je jim nabízena.</a:t>
          </a:r>
          <a:endParaRPr lang="cs-CZ" sz="2000" kern="1200" dirty="0"/>
        </a:p>
      </dsp:txBody>
      <dsp:txXfrm>
        <a:off x="43" y="650479"/>
        <a:ext cx="4166034" cy="1598262"/>
      </dsp:txXfrm>
    </dsp:sp>
    <dsp:sp modelId="{17CE8BDE-2067-4DBA-B347-1783159604D2}">
      <dsp:nvSpPr>
        <dsp:cNvPr id="0" name=""/>
        <dsp:cNvSpPr/>
      </dsp:nvSpPr>
      <dsp:spPr>
        <a:xfrm>
          <a:off x="43" y="2248742"/>
          <a:ext cx="4166034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0D2F7-1312-4A94-8A08-6E8F8CC6601A}">
      <dsp:nvSpPr>
        <dsp:cNvPr id="0" name=""/>
        <dsp:cNvSpPr/>
      </dsp:nvSpPr>
      <dsp:spPr>
        <a:xfrm>
          <a:off x="4749322" y="650479"/>
          <a:ext cx="4166034" cy="15982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Kontakt s konečným spotřebitelem zprostředkovávají maloobchodní organizace</a:t>
          </a:r>
          <a:endParaRPr lang="cs-CZ" sz="2000" kern="1200"/>
        </a:p>
      </dsp:txBody>
      <dsp:txXfrm>
        <a:off x="4749322" y="650479"/>
        <a:ext cx="4166034" cy="1598262"/>
      </dsp:txXfrm>
    </dsp:sp>
    <dsp:sp modelId="{6D3642AC-70DB-4C72-BA0D-3CAA4ECB80EF}">
      <dsp:nvSpPr>
        <dsp:cNvPr id="0" name=""/>
        <dsp:cNvSpPr/>
      </dsp:nvSpPr>
      <dsp:spPr>
        <a:xfrm>
          <a:off x="4749322" y="2248742"/>
          <a:ext cx="4166034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F5152-858C-4847-ABA9-1E0CE119D18D}">
      <dsp:nvSpPr>
        <dsp:cNvPr id="0" name=""/>
        <dsp:cNvSpPr/>
      </dsp:nvSpPr>
      <dsp:spPr>
        <a:xfrm>
          <a:off x="1088" y="898452"/>
          <a:ext cx="3961432" cy="19807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Je tvořena různými skupinami obyvatelstva</a:t>
          </a:r>
          <a:endParaRPr lang="cs-CZ" sz="2500" kern="1200"/>
        </a:p>
      </dsp:txBody>
      <dsp:txXfrm>
        <a:off x="59101" y="956465"/>
        <a:ext cx="3845406" cy="1864690"/>
      </dsp:txXfrm>
    </dsp:sp>
    <dsp:sp modelId="{8A975C16-961D-4884-9885-EAB44540E4AF}">
      <dsp:nvSpPr>
        <dsp:cNvPr id="0" name=""/>
        <dsp:cNvSpPr/>
      </dsp:nvSpPr>
      <dsp:spPr>
        <a:xfrm>
          <a:off x="4952879" y="898452"/>
          <a:ext cx="3961432" cy="19807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Ty mohou působit na firmu, a naopak firma může svým chováním ovlivňovat postoje </a:t>
          </a:r>
          <a:r>
            <a:rPr lang="cs-CZ" sz="2500" kern="1200" dirty="0" smtClean="0"/>
            <a:t/>
          </a:r>
          <a:br>
            <a:rPr lang="cs-CZ" sz="2500" kern="1200" dirty="0" smtClean="0"/>
          </a:br>
          <a:r>
            <a:rPr lang="cs-CZ" sz="2500" kern="1200" dirty="0" smtClean="0"/>
            <a:t>a </a:t>
          </a:r>
          <a:r>
            <a:rPr lang="cs-CZ" sz="2500" kern="1200" dirty="0" smtClean="0"/>
            <a:t>chování veřejnosti</a:t>
          </a:r>
          <a:endParaRPr lang="cs-CZ" sz="2500" kern="1200" dirty="0"/>
        </a:p>
      </dsp:txBody>
      <dsp:txXfrm>
        <a:off x="5010892" y="956465"/>
        <a:ext cx="3845406" cy="1864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29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836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2358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4595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0028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5353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0546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82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4320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34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966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72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6096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659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22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019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59581-B023-48F9-BD46-F4DC0E797C4B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7DC7FAC-B1C1-4E44-A668-B0617DE97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885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9.WMF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0.WMF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2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Marketingové prostředí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/>
              <a:t>Mikroprostředí 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241907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Konkurence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8508811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998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Význam konkurence pro zákazníka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632053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39111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Zákazník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7155418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561" y="350612"/>
            <a:ext cx="1480414" cy="1827886"/>
          </a:xfrm>
          <a:prstGeom prst="rect">
            <a:avLst/>
          </a:prstGeom>
        </p:spPr>
      </p:pic>
      <p:sp>
        <p:nvSpPr>
          <p:cNvPr id="6" name="Zahnutá šipka doprava 5"/>
          <p:cNvSpPr/>
          <p:nvPr/>
        </p:nvSpPr>
        <p:spPr>
          <a:xfrm>
            <a:off x="5196114" y="1016000"/>
            <a:ext cx="841829" cy="171268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7" name="Zahnutá šipka doleva 6"/>
          <p:cNvSpPr/>
          <p:nvPr/>
        </p:nvSpPr>
        <p:spPr>
          <a:xfrm>
            <a:off x="8026400" y="1132114"/>
            <a:ext cx="856343" cy="158205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49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Veřejnost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880342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129" y="395510"/>
            <a:ext cx="1901228" cy="1173933"/>
          </a:xfrm>
          <a:prstGeom prst="rect">
            <a:avLst/>
          </a:prstGeom>
        </p:spPr>
      </p:pic>
      <p:sp>
        <p:nvSpPr>
          <p:cNvPr id="6" name="Zahnutá šipka doleva 5"/>
          <p:cNvSpPr/>
          <p:nvPr/>
        </p:nvSpPr>
        <p:spPr>
          <a:xfrm>
            <a:off x="8069943" y="827314"/>
            <a:ext cx="1407886" cy="155302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936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Veřejnost tvoří: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5916779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36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/>
          </a:bodyPr>
          <a:lstStyle/>
          <a:p>
            <a:r>
              <a:rPr lang="cs-CZ" sz="2400" dirty="0" smtClean="0"/>
              <a:t>Marketingové mikroprostředí zahrnuje organizaci, dodavatele,  zprostředkovatele, zákazníky, konkurenci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 smtClean="0"/>
              <a:t>veřejnost</a:t>
            </a:r>
          </a:p>
          <a:p>
            <a:r>
              <a:rPr lang="cs-CZ" sz="2400" dirty="0" smtClean="0"/>
              <a:t>Všechny tyto složky pak může firma ovlivnit nebo aktivně měnit</a:t>
            </a:r>
          </a:p>
          <a:p>
            <a:r>
              <a:rPr lang="cs-CZ" sz="2400" dirty="0" smtClean="0"/>
              <a:t>K posouzení kvality mikroprostředí slouží SWOT analýza, která zkoumá silné a slabé stránky firmy.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94120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tvoří marketingové mikroprostředí</a:t>
            </a:r>
            <a:endParaRPr lang="cs-CZ" dirty="0"/>
          </a:p>
          <a:p>
            <a:r>
              <a:rPr lang="cs-CZ" dirty="0" smtClean="0"/>
              <a:t>Můžeme toto prostředí ovlivnit</a:t>
            </a:r>
          </a:p>
          <a:p>
            <a:r>
              <a:rPr lang="cs-CZ" dirty="0" smtClean="0"/>
              <a:t>Co nám slouží k posouzení kvality</a:t>
            </a:r>
          </a:p>
          <a:p>
            <a:r>
              <a:rPr lang="cs-CZ" dirty="0" smtClean="0"/>
              <a:t>Kdo to je zákazník</a:t>
            </a:r>
          </a:p>
          <a:p>
            <a:r>
              <a:rPr lang="cs-CZ" dirty="0" smtClean="0"/>
              <a:t>Co je konkurence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715" y="1905000"/>
            <a:ext cx="1362456" cy="1822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91566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4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792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69612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791764"/>
              </p:ext>
            </p:extLst>
          </p:nvPr>
        </p:nvGraphicFramePr>
        <p:xfrm>
          <a:off x="2567608" y="2286000"/>
          <a:ext cx="7056784" cy="375978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913514"/>
                <a:gridCol w="5143270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VY_32_INOVACE_1112</a:t>
                      </a:r>
                      <a:r>
                        <a:rPr lang="cs-CZ" sz="1600" baseline="0" dirty="0" smtClean="0"/>
                        <a:t> Mikroprostředí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84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20.10.2013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44246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jednotlivé faktory mikroprostředí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6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43192137"/>
              </p:ext>
            </p:extLst>
          </p:nvPr>
        </p:nvGraphicFramePr>
        <p:xfrm>
          <a:off x="838200" y="365124"/>
          <a:ext cx="10515600" cy="2596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6" y="3094263"/>
            <a:ext cx="1914525" cy="1108075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82" y="3012335"/>
            <a:ext cx="1729130" cy="127193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663" y="2754416"/>
            <a:ext cx="2120403" cy="178776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417" y="2897250"/>
            <a:ext cx="1488643" cy="179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21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Mikroprostředí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4388125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4453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Mikroprostředí je tvořeno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860608"/>
              </p:ext>
            </p:extLst>
          </p:nvPr>
        </p:nvGraphicFramePr>
        <p:xfrm>
          <a:off x="2589212" y="1392072"/>
          <a:ext cx="8915400" cy="546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45771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Firma – podnik </a:t>
            </a:r>
            <a:r>
              <a:rPr lang="cs-CZ" dirty="0"/>
              <a:t>– </a:t>
            </a:r>
            <a:r>
              <a:rPr lang="cs-CZ" dirty="0" smtClean="0"/>
              <a:t>organizace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2585095"/>
              </p:ext>
            </p:extLst>
          </p:nvPr>
        </p:nvGraphicFramePr>
        <p:xfrm>
          <a:off x="2589212" y="1296537"/>
          <a:ext cx="8915400" cy="5418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1588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Složení a úrovně funkcí ve firmě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7327880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76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Dodavatelé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Je obchodním partnerem firmy a k jeho klíčovým charakteristikám patří:</a:t>
            </a:r>
          </a:p>
          <a:p>
            <a:r>
              <a:rPr lang="cs-CZ" dirty="0" smtClean="0"/>
              <a:t>spolehlivost </a:t>
            </a:r>
            <a:r>
              <a:rPr lang="cs-CZ" dirty="0" smtClean="0"/>
              <a:t>(ta </a:t>
            </a:r>
            <a:r>
              <a:rPr lang="cs-CZ" dirty="0" smtClean="0"/>
              <a:t>je výrazným </a:t>
            </a:r>
            <a:r>
              <a:rPr lang="cs-CZ" dirty="0" smtClean="0"/>
              <a:t>faktorem, </a:t>
            </a:r>
            <a:r>
              <a:rPr lang="cs-CZ" dirty="0" smtClean="0"/>
              <a:t>podle kterého si firma volí svého dodavatele)</a:t>
            </a:r>
          </a:p>
          <a:p>
            <a:r>
              <a:rPr lang="cs-CZ" dirty="0" smtClean="0"/>
              <a:t>solidnost </a:t>
            </a:r>
            <a:r>
              <a:rPr lang="cs-CZ" dirty="0" smtClean="0"/>
              <a:t>(zodpovědní </a:t>
            </a:r>
            <a:r>
              <a:rPr lang="cs-CZ" dirty="0" smtClean="0"/>
              <a:t>pracovníci musí neustále sledovat kvalitu dodávek, plnění termínů a dohodnutou cenu)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896" y="486180"/>
            <a:ext cx="1488643" cy="179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50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89212" y="806080"/>
            <a:ext cx="8911687" cy="1280890"/>
          </a:xfrm>
        </p:spPr>
        <p:txBody>
          <a:bodyPr/>
          <a:lstStyle/>
          <a:p>
            <a:r>
              <a:rPr lang="cs-CZ" dirty="0" smtClean="0"/>
              <a:t>Marketingoví zprostředkovatelé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společnosti, které pomáhají financovat, prodávat , propagovat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distribuovat výrobek ke konečnému spotřebiteli</a:t>
            </a:r>
          </a:p>
          <a:p>
            <a:r>
              <a:rPr lang="cs-CZ" dirty="0" smtClean="0"/>
              <a:t>Jsou to: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distributoři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marketingové agentury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finanční společnosti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086" y="2808027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tébla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115</TotalTime>
  <Words>541</Words>
  <Application>Microsoft Office PowerPoint</Application>
  <PresentationFormat>Vlastní</PresentationFormat>
  <Paragraphs>87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Stébla</vt:lpstr>
      <vt:lpstr>Marketingové prostředí</vt:lpstr>
      <vt:lpstr>Prezentace aplikace PowerPoint</vt:lpstr>
      <vt:lpstr>Prezentace aplikace PowerPoint</vt:lpstr>
      <vt:lpstr>Mikroprostředí</vt:lpstr>
      <vt:lpstr>Mikroprostředí je tvořeno</vt:lpstr>
      <vt:lpstr>Firma – podnik – organizace</vt:lpstr>
      <vt:lpstr>Složení a úrovně funkcí ve firmě</vt:lpstr>
      <vt:lpstr>Dodavatelé </vt:lpstr>
      <vt:lpstr>Marketingoví zprostředkovatelé</vt:lpstr>
      <vt:lpstr>Konkurence</vt:lpstr>
      <vt:lpstr>Význam konkurence pro zákazníka</vt:lpstr>
      <vt:lpstr>Zákazník</vt:lpstr>
      <vt:lpstr>Veřejnost</vt:lpstr>
      <vt:lpstr>Veřejnost tvoří:</vt:lpstr>
      <vt:lpstr>Shrnutí</vt:lpstr>
      <vt:lpstr>Otázky k procvičení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Marketingové prostředí</dc:title>
  <dc:creator>Kabourkovci</dc:creator>
  <cp:lastModifiedBy>LIVA</cp:lastModifiedBy>
  <cp:revision>19</cp:revision>
  <dcterms:created xsi:type="dcterms:W3CDTF">2013-08-20T06:57:29Z</dcterms:created>
  <dcterms:modified xsi:type="dcterms:W3CDTF">2014-10-24T14:35:50Z</dcterms:modified>
</cp:coreProperties>
</file>