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58" r:id="rId5"/>
    <p:sldId id="259" r:id="rId6"/>
    <p:sldId id="263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Světlý styl 3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E4BCE0-2EA0-46DD-BA5E-4E03CE7CA2DE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444719E-2615-4857-848C-1D45A239AF44}">
      <dgm:prSet/>
      <dgm:spPr>
        <a:gradFill rotWithShape="0">
          <a:gsLst>
            <a:gs pos="0">
              <a:schemeClr val="bg1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bg1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dgm:spPr>
      <dgm:t>
        <a:bodyPr/>
        <a:lstStyle/>
        <a:p>
          <a:pPr rtl="0"/>
          <a:r>
            <a:rPr lang="cs-CZ" dirty="0" smtClean="0"/>
            <a:t>Poskytuje nástroj v podobě komplexní metody kvalitativního vyhodnocení veškerých stránek fungování organizace a její současné pozice.</a:t>
          </a:r>
          <a:endParaRPr lang="cs-CZ" dirty="0"/>
        </a:p>
      </dgm:t>
    </dgm:pt>
    <dgm:pt modelId="{DF83AB87-2125-44D9-A243-7EB3485D18E4}" type="parTrans" cxnId="{4E9BBFD5-D6AA-46B0-8C69-14FD7D2D9657}">
      <dgm:prSet/>
      <dgm:spPr/>
      <dgm:t>
        <a:bodyPr/>
        <a:lstStyle/>
        <a:p>
          <a:endParaRPr lang="cs-CZ"/>
        </a:p>
      </dgm:t>
    </dgm:pt>
    <dgm:pt modelId="{D2A97654-79FE-45E2-AB79-F9D49139CA1F}" type="sibTrans" cxnId="{4E9BBFD5-D6AA-46B0-8C69-14FD7D2D9657}">
      <dgm:prSet/>
      <dgm:spPr/>
      <dgm:t>
        <a:bodyPr/>
        <a:lstStyle/>
        <a:p>
          <a:endParaRPr lang="cs-CZ"/>
        </a:p>
      </dgm:t>
    </dgm:pt>
    <dgm:pt modelId="{3849252D-C27D-4953-9DB6-A8764255B0DA}">
      <dgm:prSet/>
      <dgm:spPr>
        <a:pattFill prst="diagBrick">
          <a:fgClr>
            <a:schemeClr val="accent2">
              <a:lumMod val="75000"/>
            </a:schemeClr>
          </a:fgClr>
          <a:bgClr>
            <a:schemeClr val="bg1"/>
          </a:bgClr>
        </a:pattFill>
      </dgm:spPr>
      <dgm:t>
        <a:bodyPr/>
        <a:lstStyle/>
        <a:p>
          <a:pPr rtl="0"/>
          <a:r>
            <a:rPr lang="cs-CZ" dirty="0" smtClean="0"/>
            <a:t>SWOT analýza je nedílnou součástí marketingového řízení</a:t>
          </a:r>
          <a:endParaRPr lang="cs-CZ" dirty="0"/>
        </a:p>
      </dgm:t>
    </dgm:pt>
    <dgm:pt modelId="{37C1AD76-C539-4C42-84CD-FB1793CF10E0}" type="parTrans" cxnId="{213765C6-A963-4C4E-A62E-393C2A04A927}">
      <dgm:prSet/>
      <dgm:spPr/>
      <dgm:t>
        <a:bodyPr/>
        <a:lstStyle/>
        <a:p>
          <a:endParaRPr lang="cs-CZ"/>
        </a:p>
      </dgm:t>
    </dgm:pt>
    <dgm:pt modelId="{68307261-C255-4D5B-9676-F1DB4861EE47}" type="sibTrans" cxnId="{213765C6-A963-4C4E-A62E-393C2A04A927}">
      <dgm:prSet/>
      <dgm:spPr/>
      <dgm:t>
        <a:bodyPr/>
        <a:lstStyle/>
        <a:p>
          <a:endParaRPr lang="cs-CZ"/>
        </a:p>
      </dgm:t>
    </dgm:pt>
    <dgm:pt modelId="{7BF81520-F897-4473-8A25-7802D4F19582}" type="pres">
      <dgm:prSet presAssocID="{9CE4BCE0-2EA0-46DD-BA5E-4E03CE7CA2DE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16DA8125-AC5F-4617-8763-AD5C42FE2D1D}" type="pres">
      <dgm:prSet presAssocID="{1444719E-2615-4857-848C-1D45A239AF44}" presName="root" presStyleCnt="0">
        <dgm:presLayoutVars>
          <dgm:chMax/>
          <dgm:chPref/>
        </dgm:presLayoutVars>
      </dgm:prSet>
      <dgm:spPr/>
    </dgm:pt>
    <dgm:pt modelId="{9BAFDF55-D573-4922-8900-BB7295ECF766}" type="pres">
      <dgm:prSet presAssocID="{1444719E-2615-4857-848C-1D45A239AF44}" presName="rootComposite" presStyleCnt="0">
        <dgm:presLayoutVars/>
      </dgm:prSet>
      <dgm:spPr/>
    </dgm:pt>
    <dgm:pt modelId="{4FD9F336-3648-4A0F-8278-CF77F5A0EC4D}" type="pres">
      <dgm:prSet presAssocID="{1444719E-2615-4857-848C-1D45A239AF44}" presName="ParentAccent" presStyleLbl="alignNode1" presStyleIdx="0" presStyleCnt="2"/>
      <dgm:spPr/>
    </dgm:pt>
    <dgm:pt modelId="{18ED02C5-3C7E-47AB-B732-25356F953A5D}" type="pres">
      <dgm:prSet presAssocID="{1444719E-2615-4857-848C-1D45A239AF44}" presName="ParentSmallAccent" presStyleLbl="fgAcc1" presStyleIdx="0" presStyleCnt="2"/>
      <dgm:spPr/>
    </dgm:pt>
    <dgm:pt modelId="{6473D7AB-6EEC-414F-BC71-12BE8EA6D589}" type="pres">
      <dgm:prSet presAssocID="{1444719E-2615-4857-848C-1D45A239AF44}" presName="Parent" presStyleLbl="revTx" presStyleIdx="0" presStyleCnt="2" custScaleY="272059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36BC4E7-39EB-47A9-8E45-0A95509E167F}" type="pres">
      <dgm:prSet presAssocID="{1444719E-2615-4857-848C-1D45A239AF44}" presName="childShape" presStyleCnt="0">
        <dgm:presLayoutVars>
          <dgm:chMax val="0"/>
          <dgm:chPref val="0"/>
        </dgm:presLayoutVars>
      </dgm:prSet>
      <dgm:spPr/>
    </dgm:pt>
    <dgm:pt modelId="{BB85E625-FABD-4CED-B2ED-4A59E6E38B2B}" type="pres">
      <dgm:prSet presAssocID="{3849252D-C27D-4953-9DB6-A8764255B0DA}" presName="root" presStyleCnt="0">
        <dgm:presLayoutVars>
          <dgm:chMax/>
          <dgm:chPref/>
        </dgm:presLayoutVars>
      </dgm:prSet>
      <dgm:spPr/>
    </dgm:pt>
    <dgm:pt modelId="{B6EDE7C7-B856-4064-BB52-BFDB00E54114}" type="pres">
      <dgm:prSet presAssocID="{3849252D-C27D-4953-9DB6-A8764255B0DA}" presName="rootComposite" presStyleCnt="0">
        <dgm:presLayoutVars/>
      </dgm:prSet>
      <dgm:spPr/>
    </dgm:pt>
    <dgm:pt modelId="{399A2184-913C-48E5-9522-A9B35BC8CC51}" type="pres">
      <dgm:prSet presAssocID="{3849252D-C27D-4953-9DB6-A8764255B0DA}" presName="ParentAccent" presStyleLbl="alignNode1" presStyleIdx="1" presStyleCnt="2"/>
      <dgm:spPr/>
    </dgm:pt>
    <dgm:pt modelId="{01BA39A0-2617-4E11-9DF0-9C411F687C2F}" type="pres">
      <dgm:prSet presAssocID="{3849252D-C27D-4953-9DB6-A8764255B0DA}" presName="ParentSmallAccent" presStyleLbl="fgAcc1" presStyleIdx="1" presStyleCnt="2"/>
      <dgm:spPr/>
    </dgm:pt>
    <dgm:pt modelId="{62201F50-FFA2-432B-8071-FAC00D12F4C7}" type="pres">
      <dgm:prSet presAssocID="{3849252D-C27D-4953-9DB6-A8764255B0DA}" presName="Parent" presStyleLbl="revTx" presStyleIdx="1" presStyleCnt="2" custScaleY="28400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1C9F9F8-485B-4297-BB54-8886905FBB2C}" type="pres">
      <dgm:prSet presAssocID="{3849252D-C27D-4953-9DB6-A8764255B0DA}" presName="childShape" presStyleCnt="0">
        <dgm:presLayoutVars>
          <dgm:chMax val="0"/>
          <dgm:chPref val="0"/>
        </dgm:presLayoutVars>
      </dgm:prSet>
      <dgm:spPr/>
    </dgm:pt>
  </dgm:ptLst>
  <dgm:cxnLst>
    <dgm:cxn modelId="{AD9CC6F5-78F3-429C-81FB-8841FEFE39A6}" type="presOf" srcId="{3849252D-C27D-4953-9DB6-A8764255B0DA}" destId="{62201F50-FFA2-432B-8071-FAC00D12F4C7}" srcOrd="0" destOrd="0" presId="urn:microsoft.com/office/officeart/2008/layout/SquareAccentList"/>
    <dgm:cxn modelId="{CE1B92D4-EFA1-4108-BA08-742ADEACE24A}" type="presOf" srcId="{1444719E-2615-4857-848C-1D45A239AF44}" destId="{6473D7AB-6EEC-414F-BC71-12BE8EA6D589}" srcOrd="0" destOrd="0" presId="urn:microsoft.com/office/officeart/2008/layout/SquareAccentList"/>
    <dgm:cxn modelId="{213765C6-A963-4C4E-A62E-393C2A04A927}" srcId="{9CE4BCE0-2EA0-46DD-BA5E-4E03CE7CA2DE}" destId="{3849252D-C27D-4953-9DB6-A8764255B0DA}" srcOrd="1" destOrd="0" parTransId="{37C1AD76-C539-4C42-84CD-FB1793CF10E0}" sibTransId="{68307261-C255-4D5B-9676-F1DB4861EE47}"/>
    <dgm:cxn modelId="{4E9BBFD5-D6AA-46B0-8C69-14FD7D2D9657}" srcId="{9CE4BCE0-2EA0-46DD-BA5E-4E03CE7CA2DE}" destId="{1444719E-2615-4857-848C-1D45A239AF44}" srcOrd="0" destOrd="0" parTransId="{DF83AB87-2125-44D9-A243-7EB3485D18E4}" sibTransId="{D2A97654-79FE-45E2-AB79-F9D49139CA1F}"/>
    <dgm:cxn modelId="{1F4E6B87-8A5C-4B67-90E9-01F99096D826}" type="presOf" srcId="{9CE4BCE0-2EA0-46DD-BA5E-4E03CE7CA2DE}" destId="{7BF81520-F897-4473-8A25-7802D4F19582}" srcOrd="0" destOrd="0" presId="urn:microsoft.com/office/officeart/2008/layout/SquareAccentList"/>
    <dgm:cxn modelId="{BE060D11-4C78-480A-A0B6-C52AB6210973}" type="presParOf" srcId="{7BF81520-F897-4473-8A25-7802D4F19582}" destId="{16DA8125-AC5F-4617-8763-AD5C42FE2D1D}" srcOrd="0" destOrd="0" presId="urn:microsoft.com/office/officeart/2008/layout/SquareAccentList"/>
    <dgm:cxn modelId="{C20F2287-FC82-4D2D-8B14-75B3C6B1B703}" type="presParOf" srcId="{16DA8125-AC5F-4617-8763-AD5C42FE2D1D}" destId="{9BAFDF55-D573-4922-8900-BB7295ECF766}" srcOrd="0" destOrd="0" presId="urn:microsoft.com/office/officeart/2008/layout/SquareAccentList"/>
    <dgm:cxn modelId="{33AA2B96-CC3E-4334-9C9B-FA432AD3139D}" type="presParOf" srcId="{9BAFDF55-D573-4922-8900-BB7295ECF766}" destId="{4FD9F336-3648-4A0F-8278-CF77F5A0EC4D}" srcOrd="0" destOrd="0" presId="urn:microsoft.com/office/officeart/2008/layout/SquareAccentList"/>
    <dgm:cxn modelId="{41691F76-DA55-4792-9A91-0E504E5C12FF}" type="presParOf" srcId="{9BAFDF55-D573-4922-8900-BB7295ECF766}" destId="{18ED02C5-3C7E-47AB-B732-25356F953A5D}" srcOrd="1" destOrd="0" presId="urn:microsoft.com/office/officeart/2008/layout/SquareAccentList"/>
    <dgm:cxn modelId="{5FFF5FF0-4B6F-4DD1-AB90-56DF820031DD}" type="presParOf" srcId="{9BAFDF55-D573-4922-8900-BB7295ECF766}" destId="{6473D7AB-6EEC-414F-BC71-12BE8EA6D589}" srcOrd="2" destOrd="0" presId="urn:microsoft.com/office/officeart/2008/layout/SquareAccentList"/>
    <dgm:cxn modelId="{9DF0A968-6E21-4C48-8D2F-C0EC48741326}" type="presParOf" srcId="{16DA8125-AC5F-4617-8763-AD5C42FE2D1D}" destId="{936BC4E7-39EB-47A9-8E45-0A95509E167F}" srcOrd="1" destOrd="0" presId="urn:microsoft.com/office/officeart/2008/layout/SquareAccentList"/>
    <dgm:cxn modelId="{9A5F13AB-AE5D-4E65-81F5-409D41D2CBD1}" type="presParOf" srcId="{7BF81520-F897-4473-8A25-7802D4F19582}" destId="{BB85E625-FABD-4CED-B2ED-4A59E6E38B2B}" srcOrd="1" destOrd="0" presId="urn:microsoft.com/office/officeart/2008/layout/SquareAccentList"/>
    <dgm:cxn modelId="{30599884-735F-44F5-B720-D0E9D03B503D}" type="presParOf" srcId="{BB85E625-FABD-4CED-B2ED-4A59E6E38B2B}" destId="{B6EDE7C7-B856-4064-BB52-BFDB00E54114}" srcOrd="0" destOrd="0" presId="urn:microsoft.com/office/officeart/2008/layout/SquareAccentList"/>
    <dgm:cxn modelId="{F97C7423-D042-4E20-897E-15F5EC56B2AD}" type="presParOf" srcId="{B6EDE7C7-B856-4064-BB52-BFDB00E54114}" destId="{399A2184-913C-48E5-9522-A9B35BC8CC51}" srcOrd="0" destOrd="0" presId="urn:microsoft.com/office/officeart/2008/layout/SquareAccentList"/>
    <dgm:cxn modelId="{B45DE765-B920-4D8F-B719-A5F50F889EE7}" type="presParOf" srcId="{B6EDE7C7-B856-4064-BB52-BFDB00E54114}" destId="{01BA39A0-2617-4E11-9DF0-9C411F687C2F}" srcOrd="1" destOrd="0" presId="urn:microsoft.com/office/officeart/2008/layout/SquareAccentList"/>
    <dgm:cxn modelId="{5E319516-643B-4D80-9F56-0945F7B1D4A1}" type="presParOf" srcId="{B6EDE7C7-B856-4064-BB52-BFDB00E54114}" destId="{62201F50-FFA2-432B-8071-FAC00D12F4C7}" srcOrd="2" destOrd="0" presId="urn:microsoft.com/office/officeart/2008/layout/SquareAccentList"/>
    <dgm:cxn modelId="{262099E2-81EC-46FC-B295-656AB093FDA8}" type="presParOf" srcId="{BB85E625-FABD-4CED-B2ED-4A59E6E38B2B}" destId="{41C9F9F8-485B-4297-BB54-8886905FBB2C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31B278-B894-44A8-BCEF-394CC68F9D59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0D65FFF-5AB7-41A4-90C6-8BBC4FB802BC}">
      <dgm:prSet/>
      <dgm:spPr>
        <a:noFill/>
      </dgm:spPr>
      <dgm:t>
        <a:bodyPr/>
        <a:lstStyle/>
        <a:p>
          <a:pPr rtl="0"/>
          <a:r>
            <a:rPr lang="cs-CZ" dirty="0" smtClean="0"/>
            <a:t>Spočívá v klasifikaci a ohodnocení jednotlivých faktorů, které jsou rozděleny do 4 základních skupin</a:t>
          </a:r>
          <a:endParaRPr lang="cs-CZ" dirty="0"/>
        </a:p>
      </dgm:t>
    </dgm:pt>
    <dgm:pt modelId="{79864236-F9A8-44CA-99B0-2CA8B95D71B4}" type="parTrans" cxnId="{4CD96F33-57F3-4F6F-B445-54C445117A74}">
      <dgm:prSet/>
      <dgm:spPr/>
      <dgm:t>
        <a:bodyPr/>
        <a:lstStyle/>
        <a:p>
          <a:endParaRPr lang="cs-CZ"/>
        </a:p>
      </dgm:t>
    </dgm:pt>
    <dgm:pt modelId="{5EE12330-FFBB-44EB-A41F-8BC70880A007}" type="sibTrans" cxnId="{4CD96F33-57F3-4F6F-B445-54C445117A74}">
      <dgm:prSet/>
      <dgm:spPr/>
      <dgm:t>
        <a:bodyPr/>
        <a:lstStyle/>
        <a:p>
          <a:endParaRPr lang="cs-CZ"/>
        </a:p>
      </dgm:t>
    </dgm:pt>
    <dgm:pt modelId="{7F4236EB-1393-4911-9B87-502B5AAB3C05}" type="pres">
      <dgm:prSet presAssocID="{0A31B278-B894-44A8-BCEF-394CC68F9D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125E799-4A33-4617-883D-B25827CF70FF}" type="pres">
      <dgm:prSet presAssocID="{0A31B278-B894-44A8-BCEF-394CC68F9D59}" presName="arrow" presStyleLbl="bgShp" presStyleIdx="0" presStyleCnt="1"/>
      <dgm:spPr/>
    </dgm:pt>
    <dgm:pt modelId="{761052A4-9BB3-461E-BF42-17578359FE49}" type="pres">
      <dgm:prSet presAssocID="{0A31B278-B894-44A8-BCEF-394CC68F9D59}" presName="points" presStyleCnt="0"/>
      <dgm:spPr/>
    </dgm:pt>
    <dgm:pt modelId="{69A9C35F-914A-4491-8489-221AC68DD601}" type="pres">
      <dgm:prSet presAssocID="{A0D65FFF-5AB7-41A4-90C6-8BBC4FB802BC}" presName="compositeA" presStyleCnt="0"/>
      <dgm:spPr/>
    </dgm:pt>
    <dgm:pt modelId="{BD82A4F9-F5AF-4A86-A895-2F47A1FEE6AD}" type="pres">
      <dgm:prSet presAssocID="{A0D65FFF-5AB7-41A4-90C6-8BBC4FB802BC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9914F7E-747E-4CD2-B5ED-C5429D9D7B72}" type="pres">
      <dgm:prSet presAssocID="{A0D65FFF-5AB7-41A4-90C6-8BBC4FB802BC}" presName="circleA" presStyleLbl="node1" presStyleIdx="0" presStyleCnt="1"/>
      <dgm:spPr/>
    </dgm:pt>
    <dgm:pt modelId="{147845E7-BB56-41E5-A2A1-FFBACFF47B91}" type="pres">
      <dgm:prSet presAssocID="{A0D65FFF-5AB7-41A4-90C6-8BBC4FB802BC}" presName="spaceA" presStyleCnt="0"/>
      <dgm:spPr/>
    </dgm:pt>
  </dgm:ptLst>
  <dgm:cxnLst>
    <dgm:cxn modelId="{16FA6F63-CE08-4EDD-A819-CA196BE63C27}" type="presOf" srcId="{0A31B278-B894-44A8-BCEF-394CC68F9D59}" destId="{7F4236EB-1393-4911-9B87-502B5AAB3C05}" srcOrd="0" destOrd="0" presId="urn:microsoft.com/office/officeart/2005/8/layout/hProcess11"/>
    <dgm:cxn modelId="{4CD96F33-57F3-4F6F-B445-54C445117A74}" srcId="{0A31B278-B894-44A8-BCEF-394CC68F9D59}" destId="{A0D65FFF-5AB7-41A4-90C6-8BBC4FB802BC}" srcOrd="0" destOrd="0" parTransId="{79864236-F9A8-44CA-99B0-2CA8B95D71B4}" sibTransId="{5EE12330-FFBB-44EB-A41F-8BC70880A007}"/>
    <dgm:cxn modelId="{D9447502-1EE1-45A2-AD4F-8AC507B25830}" type="presOf" srcId="{A0D65FFF-5AB7-41A4-90C6-8BBC4FB802BC}" destId="{BD82A4F9-F5AF-4A86-A895-2F47A1FEE6AD}" srcOrd="0" destOrd="0" presId="urn:microsoft.com/office/officeart/2005/8/layout/hProcess11"/>
    <dgm:cxn modelId="{C6D942D9-422B-42AE-A6E2-4E2343D9FB53}" type="presParOf" srcId="{7F4236EB-1393-4911-9B87-502B5AAB3C05}" destId="{E125E799-4A33-4617-883D-B25827CF70FF}" srcOrd="0" destOrd="0" presId="urn:microsoft.com/office/officeart/2005/8/layout/hProcess11"/>
    <dgm:cxn modelId="{98932C8D-9D00-4E15-B5AC-38526C5B81C7}" type="presParOf" srcId="{7F4236EB-1393-4911-9B87-502B5AAB3C05}" destId="{761052A4-9BB3-461E-BF42-17578359FE49}" srcOrd="1" destOrd="0" presId="urn:microsoft.com/office/officeart/2005/8/layout/hProcess11"/>
    <dgm:cxn modelId="{A150BF32-F7FC-41F6-9707-8650AF5F2BA1}" type="presParOf" srcId="{761052A4-9BB3-461E-BF42-17578359FE49}" destId="{69A9C35F-914A-4491-8489-221AC68DD601}" srcOrd="0" destOrd="0" presId="urn:microsoft.com/office/officeart/2005/8/layout/hProcess11"/>
    <dgm:cxn modelId="{B36B4D84-A257-4CEE-9D94-296B3B7FBA1B}" type="presParOf" srcId="{69A9C35F-914A-4491-8489-221AC68DD601}" destId="{BD82A4F9-F5AF-4A86-A895-2F47A1FEE6AD}" srcOrd="0" destOrd="0" presId="urn:microsoft.com/office/officeart/2005/8/layout/hProcess11"/>
    <dgm:cxn modelId="{2EF7AD70-144B-4808-AF9F-391F252D2E1B}" type="presParOf" srcId="{69A9C35F-914A-4491-8489-221AC68DD601}" destId="{39914F7E-747E-4CD2-B5ED-C5429D9D7B72}" srcOrd="1" destOrd="0" presId="urn:microsoft.com/office/officeart/2005/8/layout/hProcess11"/>
    <dgm:cxn modelId="{BC3DDC0C-0023-47D2-BA65-A5FA7C9182FD}" type="presParOf" srcId="{69A9C35F-914A-4491-8489-221AC68DD601}" destId="{147845E7-BB56-41E5-A2A1-FFBACFF47B91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05E8F7-4871-4E58-A83F-E201D031EC14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565DD26-F9F2-4DDE-801E-108C199420C9}">
      <dgm:prSet/>
      <dgm:spPr/>
      <dgm:t>
        <a:bodyPr/>
        <a:lstStyle/>
        <a:p>
          <a:pPr rtl="0"/>
          <a:r>
            <a:rPr lang="cs-CZ" dirty="0" smtClean="0"/>
            <a:t>SW analýza – hodnocení silných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slabých vnitřních stránek organizace</a:t>
          </a:r>
          <a:endParaRPr lang="cs-CZ" dirty="0"/>
        </a:p>
      </dgm:t>
    </dgm:pt>
    <dgm:pt modelId="{D2F4CCE1-5074-414B-ACA9-28D61EA99431}" type="parTrans" cxnId="{F1CA4FB5-F9DA-4519-8D99-593AF02293C6}">
      <dgm:prSet/>
      <dgm:spPr/>
      <dgm:t>
        <a:bodyPr/>
        <a:lstStyle/>
        <a:p>
          <a:endParaRPr lang="cs-CZ"/>
        </a:p>
      </dgm:t>
    </dgm:pt>
    <dgm:pt modelId="{86F36339-8B18-4AF0-A076-4496AC0598EC}" type="sibTrans" cxnId="{F1CA4FB5-F9DA-4519-8D99-593AF02293C6}">
      <dgm:prSet/>
      <dgm:spPr/>
      <dgm:t>
        <a:bodyPr/>
        <a:lstStyle/>
        <a:p>
          <a:endParaRPr lang="cs-CZ"/>
        </a:p>
      </dgm:t>
    </dgm:pt>
    <dgm:pt modelId="{D06236D7-A808-4138-9C93-17F0D0A174C3}">
      <dgm:prSet/>
      <dgm:spPr/>
      <dgm:t>
        <a:bodyPr/>
        <a:lstStyle/>
        <a:p>
          <a:pPr rtl="0"/>
          <a:r>
            <a:rPr lang="cs-CZ" dirty="0" smtClean="0"/>
            <a:t>OT analýza – hodnocení příležitostí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hrozeb na trhu</a:t>
          </a:r>
          <a:endParaRPr lang="cs-CZ" dirty="0"/>
        </a:p>
      </dgm:t>
    </dgm:pt>
    <dgm:pt modelId="{D201BC14-7941-4EA7-AB52-9163555E2E82}" type="parTrans" cxnId="{FC3D4BD4-D7FF-40D0-95DC-9C0A790A8077}">
      <dgm:prSet/>
      <dgm:spPr/>
      <dgm:t>
        <a:bodyPr/>
        <a:lstStyle/>
        <a:p>
          <a:endParaRPr lang="cs-CZ"/>
        </a:p>
      </dgm:t>
    </dgm:pt>
    <dgm:pt modelId="{3F1DB850-DB05-4DF3-802C-809D18FFCDFB}" type="sibTrans" cxnId="{FC3D4BD4-D7FF-40D0-95DC-9C0A790A8077}">
      <dgm:prSet/>
      <dgm:spPr/>
      <dgm:t>
        <a:bodyPr/>
        <a:lstStyle/>
        <a:p>
          <a:endParaRPr lang="cs-CZ"/>
        </a:p>
      </dgm:t>
    </dgm:pt>
    <dgm:pt modelId="{9AAD10BA-EBBF-4DC6-86CE-DC9379FCFC20}" type="pres">
      <dgm:prSet presAssocID="{DD05E8F7-4871-4E58-A83F-E201D031EC1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27D9AD4-B72D-4FF6-AFDC-CBFFB9BB769C}" type="pres">
      <dgm:prSet presAssocID="{7565DD26-F9F2-4DDE-801E-108C199420C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955641E-439D-4C82-8D74-DFB2FD36C051}" type="pres">
      <dgm:prSet presAssocID="{86F36339-8B18-4AF0-A076-4496AC0598EC}" presName="spacer" presStyleCnt="0"/>
      <dgm:spPr/>
    </dgm:pt>
    <dgm:pt modelId="{5A817CE8-797F-42F6-A224-9DA131F6CBE5}" type="pres">
      <dgm:prSet presAssocID="{D06236D7-A808-4138-9C93-17F0D0A174C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EB90DFC-F5E1-434F-891D-F3429E000D63}" type="presOf" srcId="{DD05E8F7-4871-4E58-A83F-E201D031EC14}" destId="{9AAD10BA-EBBF-4DC6-86CE-DC9379FCFC20}" srcOrd="0" destOrd="0" presId="urn:microsoft.com/office/officeart/2005/8/layout/vList2"/>
    <dgm:cxn modelId="{CFCBDAD1-305A-46FB-AE4F-AB7F7A9AAC6B}" type="presOf" srcId="{D06236D7-A808-4138-9C93-17F0D0A174C3}" destId="{5A817CE8-797F-42F6-A224-9DA131F6CBE5}" srcOrd="0" destOrd="0" presId="urn:microsoft.com/office/officeart/2005/8/layout/vList2"/>
    <dgm:cxn modelId="{F1CA4FB5-F9DA-4519-8D99-593AF02293C6}" srcId="{DD05E8F7-4871-4E58-A83F-E201D031EC14}" destId="{7565DD26-F9F2-4DDE-801E-108C199420C9}" srcOrd="0" destOrd="0" parTransId="{D2F4CCE1-5074-414B-ACA9-28D61EA99431}" sibTransId="{86F36339-8B18-4AF0-A076-4496AC0598EC}"/>
    <dgm:cxn modelId="{FC3D4BD4-D7FF-40D0-95DC-9C0A790A8077}" srcId="{DD05E8F7-4871-4E58-A83F-E201D031EC14}" destId="{D06236D7-A808-4138-9C93-17F0D0A174C3}" srcOrd="1" destOrd="0" parTransId="{D201BC14-7941-4EA7-AB52-9163555E2E82}" sibTransId="{3F1DB850-DB05-4DF3-802C-809D18FFCDFB}"/>
    <dgm:cxn modelId="{4A611623-91E4-430C-BCEB-9901208BF09E}" type="presOf" srcId="{7565DD26-F9F2-4DDE-801E-108C199420C9}" destId="{127D9AD4-B72D-4FF6-AFDC-CBFFB9BB769C}" srcOrd="0" destOrd="0" presId="urn:microsoft.com/office/officeart/2005/8/layout/vList2"/>
    <dgm:cxn modelId="{3D26A769-BE99-48CD-AFED-93B54F82E534}" type="presParOf" srcId="{9AAD10BA-EBBF-4DC6-86CE-DC9379FCFC20}" destId="{127D9AD4-B72D-4FF6-AFDC-CBFFB9BB769C}" srcOrd="0" destOrd="0" presId="urn:microsoft.com/office/officeart/2005/8/layout/vList2"/>
    <dgm:cxn modelId="{774B50BC-2FDF-4EDB-9F1B-FF8E369DD329}" type="presParOf" srcId="{9AAD10BA-EBBF-4DC6-86CE-DC9379FCFC20}" destId="{6955641E-439D-4C82-8D74-DFB2FD36C051}" srcOrd="1" destOrd="0" presId="urn:microsoft.com/office/officeart/2005/8/layout/vList2"/>
    <dgm:cxn modelId="{07D879D0-F0CE-418A-8604-51F46D2BA473}" type="presParOf" srcId="{9AAD10BA-EBBF-4DC6-86CE-DC9379FCFC20}" destId="{5A817CE8-797F-42F6-A224-9DA131F6CBE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953496-2C8D-4630-AAE5-5D20A32C69A4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4B998CB8-D70A-4F58-B89D-3985D09A2E16}">
      <dgm:prSet/>
      <dgm:spPr/>
      <dgm:t>
        <a:bodyPr/>
        <a:lstStyle/>
        <a:p>
          <a:pPr rtl="0"/>
          <a:endParaRPr lang="cs-CZ"/>
        </a:p>
      </dgm:t>
    </dgm:pt>
    <dgm:pt modelId="{66824491-8D52-4B5B-B293-3469ADCF9FA0}" type="parTrans" cxnId="{3BBA92D4-6250-43A0-8901-C32C7D3ACAA1}">
      <dgm:prSet/>
      <dgm:spPr/>
      <dgm:t>
        <a:bodyPr/>
        <a:lstStyle/>
        <a:p>
          <a:endParaRPr lang="cs-CZ"/>
        </a:p>
      </dgm:t>
    </dgm:pt>
    <dgm:pt modelId="{16B79ED2-1B36-4954-87FF-6C76448B3F19}" type="sibTrans" cxnId="{3BBA92D4-6250-43A0-8901-C32C7D3ACAA1}">
      <dgm:prSet/>
      <dgm:spPr/>
      <dgm:t>
        <a:bodyPr/>
        <a:lstStyle/>
        <a:p>
          <a:endParaRPr lang="cs-CZ"/>
        </a:p>
      </dgm:t>
    </dgm:pt>
    <dgm:pt modelId="{F28B9F72-3C00-4EC7-B640-6BD43A42595E}">
      <dgm:prSet/>
      <dgm:spPr/>
      <dgm:t>
        <a:bodyPr/>
        <a:lstStyle/>
        <a:p>
          <a:pPr rtl="0"/>
          <a:r>
            <a:rPr lang="cs-CZ" b="1" dirty="0" smtClean="0"/>
            <a:t>adekvátní finanční zdroje;</a:t>
          </a:r>
          <a:endParaRPr lang="cs-CZ" dirty="0"/>
        </a:p>
      </dgm:t>
    </dgm:pt>
    <dgm:pt modelId="{3178FB18-DCA7-4AE0-8DBB-D901F2A9BF96}" type="parTrans" cxnId="{5D610022-7938-4C9A-BB27-015942E2293C}">
      <dgm:prSet/>
      <dgm:spPr/>
      <dgm:t>
        <a:bodyPr/>
        <a:lstStyle/>
        <a:p>
          <a:endParaRPr lang="cs-CZ"/>
        </a:p>
      </dgm:t>
    </dgm:pt>
    <dgm:pt modelId="{1BE54E95-AE15-444D-8AC4-7A52CA6EA29A}" type="sibTrans" cxnId="{5D610022-7938-4C9A-BB27-015942E2293C}">
      <dgm:prSet/>
      <dgm:spPr/>
      <dgm:t>
        <a:bodyPr/>
        <a:lstStyle/>
        <a:p>
          <a:endParaRPr lang="cs-CZ"/>
        </a:p>
      </dgm:t>
    </dgm:pt>
    <dgm:pt modelId="{FB68E86E-4125-455A-B1C4-56378393C8BD}">
      <dgm:prSet/>
      <dgm:spPr/>
      <dgm:t>
        <a:bodyPr/>
        <a:lstStyle/>
        <a:p>
          <a:pPr rtl="0"/>
          <a:r>
            <a:rPr lang="cs-CZ" b="1" dirty="0" smtClean="0"/>
            <a:t>dobrá pověst u odběratelů;</a:t>
          </a:r>
          <a:endParaRPr lang="cs-CZ" dirty="0"/>
        </a:p>
      </dgm:t>
    </dgm:pt>
    <dgm:pt modelId="{4FB36FE6-79B5-454E-A8D9-D48F0691A488}" type="parTrans" cxnId="{5F3ACCBB-0073-40FA-B84A-87D4F7945596}">
      <dgm:prSet/>
      <dgm:spPr/>
      <dgm:t>
        <a:bodyPr/>
        <a:lstStyle/>
        <a:p>
          <a:endParaRPr lang="cs-CZ"/>
        </a:p>
      </dgm:t>
    </dgm:pt>
    <dgm:pt modelId="{AAA6AFEC-5B33-4983-A440-A61F3BC4F22B}" type="sibTrans" cxnId="{5F3ACCBB-0073-40FA-B84A-87D4F7945596}">
      <dgm:prSet/>
      <dgm:spPr/>
      <dgm:t>
        <a:bodyPr/>
        <a:lstStyle/>
        <a:p>
          <a:endParaRPr lang="cs-CZ"/>
        </a:p>
      </dgm:t>
    </dgm:pt>
    <dgm:pt modelId="{D42C1F51-5F41-4974-8E81-346431EB174E}">
      <dgm:prSet/>
      <dgm:spPr/>
      <dgm:t>
        <a:bodyPr/>
        <a:lstStyle/>
        <a:p>
          <a:pPr rtl="0"/>
          <a:r>
            <a:rPr lang="cs-CZ" b="1" dirty="0" smtClean="0"/>
            <a:t>uznávaná vůdčí pozice na trhu;</a:t>
          </a:r>
          <a:endParaRPr lang="cs-CZ" dirty="0"/>
        </a:p>
      </dgm:t>
    </dgm:pt>
    <dgm:pt modelId="{DAAF6448-969A-4D82-A333-C4A145015DEA}" type="parTrans" cxnId="{4C68C9E2-ED82-4449-A6FF-34110EAC24EC}">
      <dgm:prSet/>
      <dgm:spPr/>
      <dgm:t>
        <a:bodyPr/>
        <a:lstStyle/>
        <a:p>
          <a:endParaRPr lang="cs-CZ"/>
        </a:p>
      </dgm:t>
    </dgm:pt>
    <dgm:pt modelId="{7D058E35-C35F-4E6B-9755-A45976D8B910}" type="sibTrans" cxnId="{4C68C9E2-ED82-4449-A6FF-34110EAC24EC}">
      <dgm:prSet/>
      <dgm:spPr/>
      <dgm:t>
        <a:bodyPr/>
        <a:lstStyle/>
        <a:p>
          <a:endParaRPr lang="cs-CZ"/>
        </a:p>
      </dgm:t>
    </dgm:pt>
    <dgm:pt modelId="{D219C9DD-943A-44EA-B0B8-2DD828DE7B17}">
      <dgm:prSet/>
      <dgm:spPr/>
      <dgm:t>
        <a:bodyPr/>
        <a:lstStyle/>
        <a:p>
          <a:pPr rtl="0"/>
          <a:r>
            <a:rPr lang="cs-CZ" b="1" smtClean="0"/>
            <a:t>úspory z rozsahu;</a:t>
          </a:r>
          <a:endParaRPr lang="cs-CZ"/>
        </a:p>
      </dgm:t>
    </dgm:pt>
    <dgm:pt modelId="{869E1D5D-A243-4D44-977F-F546D0223B85}" type="parTrans" cxnId="{45A972E3-589E-4B6F-BE7A-1C7295C5B41E}">
      <dgm:prSet/>
      <dgm:spPr/>
      <dgm:t>
        <a:bodyPr/>
        <a:lstStyle/>
        <a:p>
          <a:endParaRPr lang="cs-CZ"/>
        </a:p>
      </dgm:t>
    </dgm:pt>
    <dgm:pt modelId="{72164FC1-1A79-40A4-A9F2-E1BD8EE5B592}" type="sibTrans" cxnId="{45A972E3-589E-4B6F-BE7A-1C7295C5B41E}">
      <dgm:prSet/>
      <dgm:spPr/>
      <dgm:t>
        <a:bodyPr/>
        <a:lstStyle/>
        <a:p>
          <a:endParaRPr lang="cs-CZ"/>
        </a:p>
      </dgm:t>
    </dgm:pt>
    <dgm:pt modelId="{C325396E-E612-4AC2-AF08-EF48FD1C51A4}">
      <dgm:prSet/>
      <dgm:spPr/>
      <dgm:t>
        <a:bodyPr/>
        <a:lstStyle/>
        <a:p>
          <a:pPr rtl="0"/>
          <a:r>
            <a:rPr lang="cs-CZ" b="1" dirty="0" smtClean="0"/>
            <a:t>nákladová výhoda;</a:t>
          </a:r>
          <a:endParaRPr lang="cs-CZ" dirty="0"/>
        </a:p>
      </dgm:t>
    </dgm:pt>
    <dgm:pt modelId="{0B58175C-1CD3-4C7D-9423-E784DF80AB89}" type="parTrans" cxnId="{F5641CC5-B96D-4A78-91C4-2AD5BE28F868}">
      <dgm:prSet/>
      <dgm:spPr/>
      <dgm:t>
        <a:bodyPr/>
        <a:lstStyle/>
        <a:p>
          <a:endParaRPr lang="cs-CZ"/>
        </a:p>
      </dgm:t>
    </dgm:pt>
    <dgm:pt modelId="{96BEE8D2-5307-484A-9EEE-2967BB655EA6}" type="sibTrans" cxnId="{F5641CC5-B96D-4A78-91C4-2AD5BE28F868}">
      <dgm:prSet/>
      <dgm:spPr/>
      <dgm:t>
        <a:bodyPr/>
        <a:lstStyle/>
        <a:p>
          <a:endParaRPr lang="cs-CZ"/>
        </a:p>
      </dgm:t>
    </dgm:pt>
    <dgm:pt modelId="{E8F0B6E6-CB43-4275-A6A9-D8896EBD0BB6}">
      <dgm:prSet/>
      <dgm:spPr/>
      <dgm:t>
        <a:bodyPr/>
        <a:lstStyle/>
        <a:p>
          <a:pPr rtl="0"/>
          <a:r>
            <a:rPr lang="cs-CZ" b="1" dirty="0" smtClean="0"/>
            <a:t>lepší reklamní kampaň;</a:t>
          </a:r>
          <a:endParaRPr lang="cs-CZ" dirty="0"/>
        </a:p>
      </dgm:t>
    </dgm:pt>
    <dgm:pt modelId="{1EEA00CE-6A03-4BEF-ABE8-03A031288608}" type="parTrans" cxnId="{AB03B836-CD5A-4B8B-AA83-40CC53B6BBB0}">
      <dgm:prSet/>
      <dgm:spPr/>
      <dgm:t>
        <a:bodyPr/>
        <a:lstStyle/>
        <a:p>
          <a:endParaRPr lang="cs-CZ"/>
        </a:p>
      </dgm:t>
    </dgm:pt>
    <dgm:pt modelId="{4B4CF937-CE3D-49A8-AE36-0B55C99F9C98}" type="sibTrans" cxnId="{AB03B836-CD5A-4B8B-AA83-40CC53B6BBB0}">
      <dgm:prSet/>
      <dgm:spPr/>
      <dgm:t>
        <a:bodyPr/>
        <a:lstStyle/>
        <a:p>
          <a:endParaRPr lang="cs-CZ"/>
        </a:p>
      </dgm:t>
    </dgm:pt>
    <dgm:pt modelId="{E46C46E4-5FEB-471E-9352-7E4F3C4396ED}">
      <dgm:prSet/>
      <dgm:spPr/>
      <dgm:t>
        <a:bodyPr/>
        <a:lstStyle/>
        <a:p>
          <a:pPr rtl="0"/>
          <a:r>
            <a:rPr lang="cs-CZ" b="1" dirty="0" smtClean="0"/>
            <a:t>schopní řídící pracovníci podniku</a:t>
          </a:r>
          <a:endParaRPr lang="cs-CZ" dirty="0"/>
        </a:p>
      </dgm:t>
    </dgm:pt>
    <dgm:pt modelId="{288D2379-7439-401C-B252-D0FE40909FF3}" type="parTrans" cxnId="{43C126D0-019D-4708-AD0E-83453EBF49CA}">
      <dgm:prSet/>
      <dgm:spPr/>
      <dgm:t>
        <a:bodyPr/>
        <a:lstStyle/>
        <a:p>
          <a:endParaRPr lang="cs-CZ"/>
        </a:p>
      </dgm:t>
    </dgm:pt>
    <dgm:pt modelId="{22E52A8F-D81F-417C-A65B-BFA1A5680A13}" type="sibTrans" cxnId="{43C126D0-019D-4708-AD0E-83453EBF49CA}">
      <dgm:prSet/>
      <dgm:spPr/>
      <dgm:t>
        <a:bodyPr/>
        <a:lstStyle/>
        <a:p>
          <a:endParaRPr lang="cs-CZ"/>
        </a:p>
      </dgm:t>
    </dgm:pt>
    <dgm:pt modelId="{0009D35A-EFA1-40CA-9B12-FF3884ECCB1F}" type="pres">
      <dgm:prSet presAssocID="{5F953496-2C8D-4630-AAE5-5D20A32C69A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F314AB5-B195-46EF-A622-E3BD1EB03643}" type="pres">
      <dgm:prSet presAssocID="{4B998CB8-D70A-4F58-B89D-3985D09A2E16}" presName="composite" presStyleCnt="0"/>
      <dgm:spPr/>
    </dgm:pt>
    <dgm:pt modelId="{8A1A395F-3E32-476B-97F6-869EE3425F59}" type="pres">
      <dgm:prSet presAssocID="{4B998CB8-D70A-4F58-B89D-3985D09A2E16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034C936-FC28-4D3D-9630-CDBC074EC5B2}" type="pres">
      <dgm:prSet presAssocID="{4B998CB8-D70A-4F58-B89D-3985D09A2E16}" presName="desTx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5641CC5-B96D-4A78-91C4-2AD5BE28F868}" srcId="{4B998CB8-D70A-4F58-B89D-3985D09A2E16}" destId="{C325396E-E612-4AC2-AF08-EF48FD1C51A4}" srcOrd="4" destOrd="0" parTransId="{0B58175C-1CD3-4C7D-9423-E784DF80AB89}" sibTransId="{96BEE8D2-5307-484A-9EEE-2967BB655EA6}"/>
    <dgm:cxn modelId="{98BD0F3D-E2B0-4020-9A54-147DDAB98347}" type="presOf" srcId="{5F953496-2C8D-4630-AAE5-5D20A32C69A4}" destId="{0009D35A-EFA1-40CA-9B12-FF3884ECCB1F}" srcOrd="0" destOrd="0" presId="urn:microsoft.com/office/officeart/2005/8/layout/chevron1"/>
    <dgm:cxn modelId="{53FEF813-813C-4E0F-A5BA-30256FC890CE}" type="presOf" srcId="{D42C1F51-5F41-4974-8E81-346431EB174E}" destId="{8034C936-FC28-4D3D-9630-CDBC074EC5B2}" srcOrd="0" destOrd="2" presId="urn:microsoft.com/office/officeart/2005/8/layout/chevron1"/>
    <dgm:cxn modelId="{AB03B836-CD5A-4B8B-AA83-40CC53B6BBB0}" srcId="{4B998CB8-D70A-4F58-B89D-3985D09A2E16}" destId="{E8F0B6E6-CB43-4275-A6A9-D8896EBD0BB6}" srcOrd="5" destOrd="0" parTransId="{1EEA00CE-6A03-4BEF-ABE8-03A031288608}" sibTransId="{4B4CF937-CE3D-49A8-AE36-0B55C99F9C98}"/>
    <dgm:cxn modelId="{D074D0F8-4C06-4225-8969-5B49F5F73A03}" type="presOf" srcId="{C325396E-E612-4AC2-AF08-EF48FD1C51A4}" destId="{8034C936-FC28-4D3D-9630-CDBC074EC5B2}" srcOrd="0" destOrd="4" presId="urn:microsoft.com/office/officeart/2005/8/layout/chevron1"/>
    <dgm:cxn modelId="{1CE3ECB8-A735-478B-B9C3-EC4D1BA85F30}" type="presOf" srcId="{D219C9DD-943A-44EA-B0B8-2DD828DE7B17}" destId="{8034C936-FC28-4D3D-9630-CDBC074EC5B2}" srcOrd="0" destOrd="3" presId="urn:microsoft.com/office/officeart/2005/8/layout/chevron1"/>
    <dgm:cxn modelId="{00149C49-54B0-4710-958B-CDD19AB4EA77}" type="presOf" srcId="{E46C46E4-5FEB-471E-9352-7E4F3C4396ED}" destId="{8034C936-FC28-4D3D-9630-CDBC074EC5B2}" srcOrd="0" destOrd="6" presId="urn:microsoft.com/office/officeart/2005/8/layout/chevron1"/>
    <dgm:cxn modelId="{9BE1306E-C109-4F04-83A0-35C156553AFC}" type="presOf" srcId="{E8F0B6E6-CB43-4275-A6A9-D8896EBD0BB6}" destId="{8034C936-FC28-4D3D-9630-CDBC074EC5B2}" srcOrd="0" destOrd="5" presId="urn:microsoft.com/office/officeart/2005/8/layout/chevron1"/>
    <dgm:cxn modelId="{4C68C9E2-ED82-4449-A6FF-34110EAC24EC}" srcId="{4B998CB8-D70A-4F58-B89D-3985D09A2E16}" destId="{D42C1F51-5F41-4974-8E81-346431EB174E}" srcOrd="2" destOrd="0" parTransId="{DAAF6448-969A-4D82-A333-C4A145015DEA}" sibTransId="{7D058E35-C35F-4E6B-9755-A45976D8B910}"/>
    <dgm:cxn modelId="{3BBA92D4-6250-43A0-8901-C32C7D3ACAA1}" srcId="{5F953496-2C8D-4630-AAE5-5D20A32C69A4}" destId="{4B998CB8-D70A-4F58-B89D-3985D09A2E16}" srcOrd="0" destOrd="0" parTransId="{66824491-8D52-4B5B-B293-3469ADCF9FA0}" sibTransId="{16B79ED2-1B36-4954-87FF-6C76448B3F19}"/>
    <dgm:cxn modelId="{5D610022-7938-4C9A-BB27-015942E2293C}" srcId="{4B998CB8-D70A-4F58-B89D-3985D09A2E16}" destId="{F28B9F72-3C00-4EC7-B640-6BD43A42595E}" srcOrd="0" destOrd="0" parTransId="{3178FB18-DCA7-4AE0-8DBB-D901F2A9BF96}" sibTransId="{1BE54E95-AE15-444D-8AC4-7A52CA6EA29A}"/>
    <dgm:cxn modelId="{971ABDAC-0ED2-4F83-A402-1B39BB06F760}" type="presOf" srcId="{4B998CB8-D70A-4F58-B89D-3985D09A2E16}" destId="{8A1A395F-3E32-476B-97F6-869EE3425F59}" srcOrd="0" destOrd="0" presId="urn:microsoft.com/office/officeart/2005/8/layout/chevron1"/>
    <dgm:cxn modelId="{43C126D0-019D-4708-AD0E-83453EBF49CA}" srcId="{4B998CB8-D70A-4F58-B89D-3985D09A2E16}" destId="{E46C46E4-5FEB-471E-9352-7E4F3C4396ED}" srcOrd="6" destOrd="0" parTransId="{288D2379-7439-401C-B252-D0FE40909FF3}" sibTransId="{22E52A8F-D81F-417C-A65B-BFA1A5680A13}"/>
    <dgm:cxn modelId="{5F3ACCBB-0073-40FA-B84A-87D4F7945596}" srcId="{4B998CB8-D70A-4F58-B89D-3985D09A2E16}" destId="{FB68E86E-4125-455A-B1C4-56378393C8BD}" srcOrd="1" destOrd="0" parTransId="{4FB36FE6-79B5-454E-A8D9-D48F0691A488}" sibTransId="{AAA6AFEC-5B33-4983-A440-A61F3BC4F22B}"/>
    <dgm:cxn modelId="{9B775496-4083-4FAD-9057-8C95B8E3813B}" type="presOf" srcId="{F28B9F72-3C00-4EC7-B640-6BD43A42595E}" destId="{8034C936-FC28-4D3D-9630-CDBC074EC5B2}" srcOrd="0" destOrd="0" presId="urn:microsoft.com/office/officeart/2005/8/layout/chevron1"/>
    <dgm:cxn modelId="{45A972E3-589E-4B6F-BE7A-1C7295C5B41E}" srcId="{4B998CB8-D70A-4F58-B89D-3985D09A2E16}" destId="{D219C9DD-943A-44EA-B0B8-2DD828DE7B17}" srcOrd="3" destOrd="0" parTransId="{869E1D5D-A243-4D44-977F-F546D0223B85}" sibTransId="{72164FC1-1A79-40A4-A9F2-E1BD8EE5B592}"/>
    <dgm:cxn modelId="{0DD07E25-7882-4254-9B60-E2596E23415C}" type="presOf" srcId="{FB68E86E-4125-455A-B1C4-56378393C8BD}" destId="{8034C936-FC28-4D3D-9630-CDBC074EC5B2}" srcOrd="0" destOrd="1" presId="urn:microsoft.com/office/officeart/2005/8/layout/chevron1"/>
    <dgm:cxn modelId="{99E0032B-FF78-4C42-B69B-2130997B91ED}" type="presParOf" srcId="{0009D35A-EFA1-40CA-9B12-FF3884ECCB1F}" destId="{4F314AB5-B195-46EF-A622-E3BD1EB03643}" srcOrd="0" destOrd="0" presId="urn:microsoft.com/office/officeart/2005/8/layout/chevron1"/>
    <dgm:cxn modelId="{4C092C1B-1BCB-4704-8A9C-1673051B284A}" type="presParOf" srcId="{4F314AB5-B195-46EF-A622-E3BD1EB03643}" destId="{8A1A395F-3E32-476B-97F6-869EE3425F59}" srcOrd="0" destOrd="0" presId="urn:microsoft.com/office/officeart/2005/8/layout/chevron1"/>
    <dgm:cxn modelId="{73C169E4-E8FA-4E0D-8F3D-CEEF4E83F330}" type="presParOf" srcId="{4F314AB5-B195-46EF-A622-E3BD1EB03643}" destId="{8034C936-FC28-4D3D-9630-CDBC074EC5B2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4614FF-134F-4855-9CD6-1B9A5AE3CE1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9B419289-CF43-4098-802D-21C95578EC1A}">
      <dgm:prSet/>
      <dgm:spPr/>
      <dgm:t>
        <a:bodyPr/>
        <a:lstStyle/>
        <a:p>
          <a:pPr rtl="0"/>
          <a:r>
            <a:rPr lang="cs-CZ" b="1" smtClean="0"/>
            <a:t>nejasný strategický záměr;</a:t>
          </a:r>
          <a:endParaRPr lang="cs-CZ"/>
        </a:p>
      </dgm:t>
    </dgm:pt>
    <dgm:pt modelId="{B99C43EF-88FD-41FA-B69B-7F042F0CCCC1}" type="parTrans" cxnId="{415DF2F3-12F6-4E33-A4BF-7A62ECBF4E9F}">
      <dgm:prSet/>
      <dgm:spPr/>
      <dgm:t>
        <a:bodyPr/>
        <a:lstStyle/>
        <a:p>
          <a:endParaRPr lang="cs-CZ"/>
        </a:p>
      </dgm:t>
    </dgm:pt>
    <dgm:pt modelId="{FF248090-8FFB-48C5-8AA6-F3E35E05EC2C}" type="sibTrans" cxnId="{415DF2F3-12F6-4E33-A4BF-7A62ECBF4E9F}">
      <dgm:prSet/>
      <dgm:spPr/>
      <dgm:t>
        <a:bodyPr/>
        <a:lstStyle/>
        <a:p>
          <a:endParaRPr lang="cs-CZ"/>
        </a:p>
      </dgm:t>
    </dgm:pt>
    <dgm:pt modelId="{8969C4D6-EAB8-4ABE-97DB-505BD60FC101}">
      <dgm:prSet/>
      <dgm:spPr/>
      <dgm:t>
        <a:bodyPr/>
        <a:lstStyle/>
        <a:p>
          <a:pPr rtl="0"/>
          <a:r>
            <a:rPr lang="cs-CZ" b="1" smtClean="0"/>
            <a:t>nevyužité kapacity;</a:t>
          </a:r>
          <a:endParaRPr lang="cs-CZ"/>
        </a:p>
      </dgm:t>
    </dgm:pt>
    <dgm:pt modelId="{634E6966-4148-43FA-8935-EF5418F54ACA}" type="parTrans" cxnId="{95BA509B-C02E-419C-84F6-6D942645F900}">
      <dgm:prSet/>
      <dgm:spPr/>
      <dgm:t>
        <a:bodyPr/>
        <a:lstStyle/>
        <a:p>
          <a:endParaRPr lang="cs-CZ"/>
        </a:p>
      </dgm:t>
    </dgm:pt>
    <dgm:pt modelId="{A0318BCE-4EAA-42BD-BE78-3BD846585723}" type="sibTrans" cxnId="{95BA509B-C02E-419C-84F6-6D942645F900}">
      <dgm:prSet/>
      <dgm:spPr/>
      <dgm:t>
        <a:bodyPr/>
        <a:lstStyle/>
        <a:p>
          <a:endParaRPr lang="cs-CZ"/>
        </a:p>
      </dgm:t>
    </dgm:pt>
    <dgm:pt modelId="{98C62C90-AAF1-475B-9FA3-5344B2F3F134}">
      <dgm:prSet/>
      <dgm:spPr/>
      <dgm:t>
        <a:bodyPr/>
        <a:lstStyle/>
        <a:p>
          <a:pPr rtl="0"/>
          <a:r>
            <a:rPr lang="cs-CZ" b="1" smtClean="0"/>
            <a:t>nedostatek manažerských dovedností a talentu;</a:t>
          </a:r>
          <a:endParaRPr lang="cs-CZ"/>
        </a:p>
      </dgm:t>
    </dgm:pt>
    <dgm:pt modelId="{1D0C59D6-44C3-4EF9-B6FF-364AA04BB4F0}" type="parTrans" cxnId="{4A4C33CB-81E1-4450-B7C8-E52F8F59F8C2}">
      <dgm:prSet/>
      <dgm:spPr/>
      <dgm:t>
        <a:bodyPr/>
        <a:lstStyle/>
        <a:p>
          <a:endParaRPr lang="cs-CZ"/>
        </a:p>
      </dgm:t>
    </dgm:pt>
    <dgm:pt modelId="{87DCC5CC-47BB-46FB-A8D1-E20A93A5AEFC}" type="sibTrans" cxnId="{4A4C33CB-81E1-4450-B7C8-E52F8F59F8C2}">
      <dgm:prSet/>
      <dgm:spPr/>
      <dgm:t>
        <a:bodyPr/>
        <a:lstStyle/>
        <a:p>
          <a:endParaRPr lang="cs-CZ"/>
        </a:p>
      </dgm:t>
    </dgm:pt>
    <dgm:pt modelId="{F3C2936A-8323-4433-A178-68BCCD150DD5}">
      <dgm:prSet/>
      <dgm:spPr/>
      <dgm:t>
        <a:bodyPr/>
        <a:lstStyle/>
        <a:p>
          <a:pPr rtl="0"/>
          <a:r>
            <a:rPr lang="cs-CZ" b="1" smtClean="0"/>
            <a:t>slabá pozice na trhu;</a:t>
          </a:r>
          <a:endParaRPr lang="cs-CZ"/>
        </a:p>
      </dgm:t>
    </dgm:pt>
    <dgm:pt modelId="{9E224DFF-F9EB-4D53-B49B-92C5D76DE5A3}" type="parTrans" cxnId="{8FEEF544-A97D-435B-B41C-F0E10B697349}">
      <dgm:prSet/>
      <dgm:spPr/>
      <dgm:t>
        <a:bodyPr/>
        <a:lstStyle/>
        <a:p>
          <a:endParaRPr lang="cs-CZ"/>
        </a:p>
      </dgm:t>
    </dgm:pt>
    <dgm:pt modelId="{B6202777-EB20-4BDB-87E7-A3DA2580393B}" type="sibTrans" cxnId="{8FEEF544-A97D-435B-B41C-F0E10B697349}">
      <dgm:prSet/>
      <dgm:spPr/>
      <dgm:t>
        <a:bodyPr/>
        <a:lstStyle/>
        <a:p>
          <a:endParaRPr lang="cs-CZ"/>
        </a:p>
      </dgm:t>
    </dgm:pt>
    <dgm:pt modelId="{FD124D89-4366-437C-9D3A-2B7D57609837}">
      <dgm:prSet/>
      <dgm:spPr/>
      <dgm:t>
        <a:bodyPr/>
        <a:lstStyle/>
        <a:p>
          <a:pPr rtl="0"/>
          <a:r>
            <a:rPr lang="cs-CZ" b="1" smtClean="0"/>
            <a:t>nedokonalá distribuční síť;</a:t>
          </a:r>
          <a:endParaRPr lang="cs-CZ"/>
        </a:p>
      </dgm:t>
    </dgm:pt>
    <dgm:pt modelId="{F980C4BE-99D4-4B06-AD00-33C25458A5FF}" type="parTrans" cxnId="{4D7F9FC1-8FB2-4455-9A0F-40F7BDFED056}">
      <dgm:prSet/>
      <dgm:spPr/>
      <dgm:t>
        <a:bodyPr/>
        <a:lstStyle/>
        <a:p>
          <a:endParaRPr lang="cs-CZ"/>
        </a:p>
      </dgm:t>
    </dgm:pt>
    <dgm:pt modelId="{E4C8A8E4-AB43-41D0-BCB5-57D75F7B6E26}" type="sibTrans" cxnId="{4D7F9FC1-8FB2-4455-9A0F-40F7BDFED056}">
      <dgm:prSet/>
      <dgm:spPr/>
      <dgm:t>
        <a:bodyPr/>
        <a:lstStyle/>
        <a:p>
          <a:endParaRPr lang="cs-CZ"/>
        </a:p>
      </dgm:t>
    </dgm:pt>
    <dgm:pt modelId="{1A39ED4A-EA54-42BE-9E72-D81B1C9B6C92}">
      <dgm:prSet/>
      <dgm:spPr/>
      <dgm:t>
        <a:bodyPr/>
        <a:lstStyle/>
        <a:p>
          <a:pPr rtl="0"/>
          <a:r>
            <a:rPr lang="cs-CZ" b="1" smtClean="0"/>
            <a:t>vysoké náklady ve srovnání s konkurenty</a:t>
          </a:r>
          <a:endParaRPr lang="cs-CZ"/>
        </a:p>
      </dgm:t>
    </dgm:pt>
    <dgm:pt modelId="{83EFAC3F-D11E-4911-8EF3-6F87B69FE3F9}" type="parTrans" cxnId="{BEB55935-BF5B-41D7-92E5-AC48ED428A3D}">
      <dgm:prSet/>
      <dgm:spPr/>
      <dgm:t>
        <a:bodyPr/>
        <a:lstStyle/>
        <a:p>
          <a:endParaRPr lang="cs-CZ"/>
        </a:p>
      </dgm:t>
    </dgm:pt>
    <dgm:pt modelId="{87459525-D081-4A92-8045-827456F82DE3}" type="sibTrans" cxnId="{BEB55935-BF5B-41D7-92E5-AC48ED428A3D}">
      <dgm:prSet/>
      <dgm:spPr/>
      <dgm:t>
        <a:bodyPr/>
        <a:lstStyle/>
        <a:p>
          <a:endParaRPr lang="cs-CZ"/>
        </a:p>
      </dgm:t>
    </dgm:pt>
    <dgm:pt modelId="{E3901250-AAA1-41D4-B7F9-953A2BA21080}" type="pres">
      <dgm:prSet presAssocID="{3A4614FF-134F-4855-9CD6-1B9A5AE3CE1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1900B07-83FE-4394-8175-6DC11EB45249}" type="pres">
      <dgm:prSet presAssocID="{9B419289-CF43-4098-802D-21C95578EC1A}" presName="linNode" presStyleCnt="0"/>
      <dgm:spPr/>
    </dgm:pt>
    <dgm:pt modelId="{58CFCA29-8AF0-4D8E-B428-33496A424252}" type="pres">
      <dgm:prSet presAssocID="{9B419289-CF43-4098-802D-21C95578EC1A}" presName="parentText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1C3D268-5505-4E61-A3CA-27E074D194CA}" type="pres">
      <dgm:prSet presAssocID="{FF248090-8FFB-48C5-8AA6-F3E35E05EC2C}" presName="sp" presStyleCnt="0"/>
      <dgm:spPr/>
    </dgm:pt>
    <dgm:pt modelId="{75690073-2DD3-44D3-B8C5-578D5CFB9E6D}" type="pres">
      <dgm:prSet presAssocID="{8969C4D6-EAB8-4ABE-97DB-505BD60FC101}" presName="linNode" presStyleCnt="0"/>
      <dgm:spPr/>
    </dgm:pt>
    <dgm:pt modelId="{72AD6ED7-48E7-404B-B234-64885825624E}" type="pres">
      <dgm:prSet presAssocID="{8969C4D6-EAB8-4ABE-97DB-505BD60FC101}" presName="parentText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91CE912-A5F7-465A-AAFB-C58FEC11F44D}" type="pres">
      <dgm:prSet presAssocID="{A0318BCE-4EAA-42BD-BE78-3BD846585723}" presName="sp" presStyleCnt="0"/>
      <dgm:spPr/>
    </dgm:pt>
    <dgm:pt modelId="{343A84AF-89D6-4330-90ED-8957FB563416}" type="pres">
      <dgm:prSet presAssocID="{98C62C90-AAF1-475B-9FA3-5344B2F3F134}" presName="linNode" presStyleCnt="0"/>
      <dgm:spPr/>
    </dgm:pt>
    <dgm:pt modelId="{14694F34-8937-4CA4-8CC6-7EAAF412004F}" type="pres">
      <dgm:prSet presAssocID="{98C62C90-AAF1-475B-9FA3-5344B2F3F134}" presName="parentText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FACCEA2-278E-4285-B5CC-1BAAD94E9F6A}" type="pres">
      <dgm:prSet presAssocID="{87DCC5CC-47BB-46FB-A8D1-E20A93A5AEFC}" presName="sp" presStyleCnt="0"/>
      <dgm:spPr/>
    </dgm:pt>
    <dgm:pt modelId="{B2696F51-C282-406A-B8F8-9CEC531BEF49}" type="pres">
      <dgm:prSet presAssocID="{F3C2936A-8323-4433-A178-68BCCD150DD5}" presName="linNode" presStyleCnt="0"/>
      <dgm:spPr/>
    </dgm:pt>
    <dgm:pt modelId="{ABB721F0-A8C7-4A6F-B240-F27296F8713A}" type="pres">
      <dgm:prSet presAssocID="{F3C2936A-8323-4433-A178-68BCCD150DD5}" presName="parentText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1572A3F-6E46-4980-B0F8-ACE8AC48AF61}" type="pres">
      <dgm:prSet presAssocID="{B6202777-EB20-4BDB-87E7-A3DA2580393B}" presName="sp" presStyleCnt="0"/>
      <dgm:spPr/>
    </dgm:pt>
    <dgm:pt modelId="{9D30F0C5-9EF4-494C-AFC1-77D3FB5B2C29}" type="pres">
      <dgm:prSet presAssocID="{FD124D89-4366-437C-9D3A-2B7D57609837}" presName="linNode" presStyleCnt="0"/>
      <dgm:spPr/>
    </dgm:pt>
    <dgm:pt modelId="{4C0B0CC1-B655-4A47-91FC-352F04570136}" type="pres">
      <dgm:prSet presAssocID="{FD124D89-4366-437C-9D3A-2B7D57609837}" presName="parentText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27CE3EB-F3C1-4CD5-9782-E6B888E3BE2E}" type="pres">
      <dgm:prSet presAssocID="{E4C8A8E4-AB43-41D0-BCB5-57D75F7B6E26}" presName="sp" presStyleCnt="0"/>
      <dgm:spPr/>
    </dgm:pt>
    <dgm:pt modelId="{481FA20A-5001-4B8F-ADBF-46A397534EB1}" type="pres">
      <dgm:prSet presAssocID="{1A39ED4A-EA54-42BE-9E72-D81B1C9B6C92}" presName="linNode" presStyleCnt="0"/>
      <dgm:spPr/>
    </dgm:pt>
    <dgm:pt modelId="{7F62BDE8-059B-40AA-AEF6-999037CEF9EC}" type="pres">
      <dgm:prSet presAssocID="{1A39ED4A-EA54-42BE-9E72-D81B1C9B6C92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485DEBA-E8CB-48E4-9AAF-353B170D5E45}" type="presOf" srcId="{1A39ED4A-EA54-42BE-9E72-D81B1C9B6C92}" destId="{7F62BDE8-059B-40AA-AEF6-999037CEF9EC}" srcOrd="0" destOrd="0" presId="urn:microsoft.com/office/officeart/2005/8/layout/vList5"/>
    <dgm:cxn modelId="{BEB55935-BF5B-41D7-92E5-AC48ED428A3D}" srcId="{3A4614FF-134F-4855-9CD6-1B9A5AE3CE1C}" destId="{1A39ED4A-EA54-42BE-9E72-D81B1C9B6C92}" srcOrd="5" destOrd="0" parTransId="{83EFAC3F-D11E-4911-8EF3-6F87B69FE3F9}" sibTransId="{87459525-D081-4A92-8045-827456F82DE3}"/>
    <dgm:cxn modelId="{95BA509B-C02E-419C-84F6-6D942645F900}" srcId="{3A4614FF-134F-4855-9CD6-1B9A5AE3CE1C}" destId="{8969C4D6-EAB8-4ABE-97DB-505BD60FC101}" srcOrd="1" destOrd="0" parTransId="{634E6966-4148-43FA-8935-EF5418F54ACA}" sibTransId="{A0318BCE-4EAA-42BD-BE78-3BD846585723}"/>
    <dgm:cxn modelId="{911ADB48-A20C-4254-88B6-57D855701292}" type="presOf" srcId="{9B419289-CF43-4098-802D-21C95578EC1A}" destId="{58CFCA29-8AF0-4D8E-B428-33496A424252}" srcOrd="0" destOrd="0" presId="urn:microsoft.com/office/officeart/2005/8/layout/vList5"/>
    <dgm:cxn modelId="{4A4C33CB-81E1-4450-B7C8-E52F8F59F8C2}" srcId="{3A4614FF-134F-4855-9CD6-1B9A5AE3CE1C}" destId="{98C62C90-AAF1-475B-9FA3-5344B2F3F134}" srcOrd="2" destOrd="0" parTransId="{1D0C59D6-44C3-4EF9-B6FF-364AA04BB4F0}" sibTransId="{87DCC5CC-47BB-46FB-A8D1-E20A93A5AEFC}"/>
    <dgm:cxn modelId="{E9C6EB8C-C1E2-4FDB-9DA7-6D6FF2CBC867}" type="presOf" srcId="{FD124D89-4366-437C-9D3A-2B7D57609837}" destId="{4C0B0CC1-B655-4A47-91FC-352F04570136}" srcOrd="0" destOrd="0" presId="urn:microsoft.com/office/officeart/2005/8/layout/vList5"/>
    <dgm:cxn modelId="{8FEEF544-A97D-435B-B41C-F0E10B697349}" srcId="{3A4614FF-134F-4855-9CD6-1B9A5AE3CE1C}" destId="{F3C2936A-8323-4433-A178-68BCCD150DD5}" srcOrd="3" destOrd="0" parTransId="{9E224DFF-F9EB-4D53-B49B-92C5D76DE5A3}" sibTransId="{B6202777-EB20-4BDB-87E7-A3DA2580393B}"/>
    <dgm:cxn modelId="{415DF2F3-12F6-4E33-A4BF-7A62ECBF4E9F}" srcId="{3A4614FF-134F-4855-9CD6-1B9A5AE3CE1C}" destId="{9B419289-CF43-4098-802D-21C95578EC1A}" srcOrd="0" destOrd="0" parTransId="{B99C43EF-88FD-41FA-B69B-7F042F0CCCC1}" sibTransId="{FF248090-8FFB-48C5-8AA6-F3E35E05EC2C}"/>
    <dgm:cxn modelId="{4D7F9FC1-8FB2-4455-9A0F-40F7BDFED056}" srcId="{3A4614FF-134F-4855-9CD6-1B9A5AE3CE1C}" destId="{FD124D89-4366-437C-9D3A-2B7D57609837}" srcOrd="4" destOrd="0" parTransId="{F980C4BE-99D4-4B06-AD00-33C25458A5FF}" sibTransId="{E4C8A8E4-AB43-41D0-BCB5-57D75F7B6E26}"/>
    <dgm:cxn modelId="{B5D02FEB-EB4F-4D0D-A4A5-CDC54B466FBA}" type="presOf" srcId="{3A4614FF-134F-4855-9CD6-1B9A5AE3CE1C}" destId="{E3901250-AAA1-41D4-B7F9-953A2BA21080}" srcOrd="0" destOrd="0" presId="urn:microsoft.com/office/officeart/2005/8/layout/vList5"/>
    <dgm:cxn modelId="{570F6841-1533-41A7-A8AB-6A2455D9133F}" type="presOf" srcId="{F3C2936A-8323-4433-A178-68BCCD150DD5}" destId="{ABB721F0-A8C7-4A6F-B240-F27296F8713A}" srcOrd="0" destOrd="0" presId="urn:microsoft.com/office/officeart/2005/8/layout/vList5"/>
    <dgm:cxn modelId="{15638E88-6EDA-4926-A946-DEDA579AF466}" type="presOf" srcId="{98C62C90-AAF1-475B-9FA3-5344B2F3F134}" destId="{14694F34-8937-4CA4-8CC6-7EAAF412004F}" srcOrd="0" destOrd="0" presId="urn:microsoft.com/office/officeart/2005/8/layout/vList5"/>
    <dgm:cxn modelId="{AA31A790-6A35-49E7-BE69-E96376B2E86D}" type="presOf" srcId="{8969C4D6-EAB8-4ABE-97DB-505BD60FC101}" destId="{72AD6ED7-48E7-404B-B234-64885825624E}" srcOrd="0" destOrd="0" presId="urn:microsoft.com/office/officeart/2005/8/layout/vList5"/>
    <dgm:cxn modelId="{F6FDF4F2-ED26-43F4-B592-3EB2E4E20F5F}" type="presParOf" srcId="{E3901250-AAA1-41D4-B7F9-953A2BA21080}" destId="{C1900B07-83FE-4394-8175-6DC11EB45249}" srcOrd="0" destOrd="0" presId="urn:microsoft.com/office/officeart/2005/8/layout/vList5"/>
    <dgm:cxn modelId="{DE7F8CC9-71FE-4339-A405-D4DF14441860}" type="presParOf" srcId="{C1900B07-83FE-4394-8175-6DC11EB45249}" destId="{58CFCA29-8AF0-4D8E-B428-33496A424252}" srcOrd="0" destOrd="0" presId="urn:microsoft.com/office/officeart/2005/8/layout/vList5"/>
    <dgm:cxn modelId="{70BD6E76-12AC-49F2-8DDE-A1C2105F0086}" type="presParOf" srcId="{E3901250-AAA1-41D4-B7F9-953A2BA21080}" destId="{51C3D268-5505-4E61-A3CA-27E074D194CA}" srcOrd="1" destOrd="0" presId="urn:microsoft.com/office/officeart/2005/8/layout/vList5"/>
    <dgm:cxn modelId="{EB33ABB2-7067-4EA4-A16A-0249B1BD24C7}" type="presParOf" srcId="{E3901250-AAA1-41D4-B7F9-953A2BA21080}" destId="{75690073-2DD3-44D3-B8C5-578D5CFB9E6D}" srcOrd="2" destOrd="0" presId="urn:microsoft.com/office/officeart/2005/8/layout/vList5"/>
    <dgm:cxn modelId="{0465EB66-47B6-43AD-9B93-47A8FC4A2B09}" type="presParOf" srcId="{75690073-2DD3-44D3-B8C5-578D5CFB9E6D}" destId="{72AD6ED7-48E7-404B-B234-64885825624E}" srcOrd="0" destOrd="0" presId="urn:microsoft.com/office/officeart/2005/8/layout/vList5"/>
    <dgm:cxn modelId="{BF92557C-7631-4AB3-90C9-43FB218F2FE1}" type="presParOf" srcId="{E3901250-AAA1-41D4-B7F9-953A2BA21080}" destId="{E91CE912-A5F7-465A-AAFB-C58FEC11F44D}" srcOrd="3" destOrd="0" presId="urn:microsoft.com/office/officeart/2005/8/layout/vList5"/>
    <dgm:cxn modelId="{55EF5ECB-4F27-4FB2-B3C1-A528E5B6C105}" type="presParOf" srcId="{E3901250-AAA1-41D4-B7F9-953A2BA21080}" destId="{343A84AF-89D6-4330-90ED-8957FB563416}" srcOrd="4" destOrd="0" presId="urn:microsoft.com/office/officeart/2005/8/layout/vList5"/>
    <dgm:cxn modelId="{A7787E48-1ADC-4D7E-B65C-CED9F12F5862}" type="presParOf" srcId="{343A84AF-89D6-4330-90ED-8957FB563416}" destId="{14694F34-8937-4CA4-8CC6-7EAAF412004F}" srcOrd="0" destOrd="0" presId="urn:microsoft.com/office/officeart/2005/8/layout/vList5"/>
    <dgm:cxn modelId="{AC6330A0-4362-4ADB-83FD-A36C335D6468}" type="presParOf" srcId="{E3901250-AAA1-41D4-B7F9-953A2BA21080}" destId="{BFACCEA2-278E-4285-B5CC-1BAAD94E9F6A}" srcOrd="5" destOrd="0" presId="urn:microsoft.com/office/officeart/2005/8/layout/vList5"/>
    <dgm:cxn modelId="{5D7A8B04-98E5-408D-998F-2BA1AED2F86C}" type="presParOf" srcId="{E3901250-AAA1-41D4-B7F9-953A2BA21080}" destId="{B2696F51-C282-406A-B8F8-9CEC531BEF49}" srcOrd="6" destOrd="0" presId="urn:microsoft.com/office/officeart/2005/8/layout/vList5"/>
    <dgm:cxn modelId="{9FD92D80-AA94-4B42-A7DB-97FECECFE1AA}" type="presParOf" srcId="{B2696F51-C282-406A-B8F8-9CEC531BEF49}" destId="{ABB721F0-A8C7-4A6F-B240-F27296F8713A}" srcOrd="0" destOrd="0" presId="urn:microsoft.com/office/officeart/2005/8/layout/vList5"/>
    <dgm:cxn modelId="{8309A437-20EF-477D-9A40-6D2E99F63DA3}" type="presParOf" srcId="{E3901250-AAA1-41D4-B7F9-953A2BA21080}" destId="{51572A3F-6E46-4980-B0F8-ACE8AC48AF61}" srcOrd="7" destOrd="0" presId="urn:microsoft.com/office/officeart/2005/8/layout/vList5"/>
    <dgm:cxn modelId="{CEC57D97-9018-42F6-A802-846810B88CFA}" type="presParOf" srcId="{E3901250-AAA1-41D4-B7F9-953A2BA21080}" destId="{9D30F0C5-9EF4-494C-AFC1-77D3FB5B2C29}" srcOrd="8" destOrd="0" presId="urn:microsoft.com/office/officeart/2005/8/layout/vList5"/>
    <dgm:cxn modelId="{BFDBEA37-C03F-4D22-8285-35BDF3AC270B}" type="presParOf" srcId="{9D30F0C5-9EF4-494C-AFC1-77D3FB5B2C29}" destId="{4C0B0CC1-B655-4A47-91FC-352F04570136}" srcOrd="0" destOrd="0" presId="urn:microsoft.com/office/officeart/2005/8/layout/vList5"/>
    <dgm:cxn modelId="{2C01C2F3-B9D1-41C9-B1A7-B3CE70804FA9}" type="presParOf" srcId="{E3901250-AAA1-41D4-B7F9-953A2BA21080}" destId="{527CE3EB-F3C1-4CD5-9782-E6B888E3BE2E}" srcOrd="9" destOrd="0" presId="urn:microsoft.com/office/officeart/2005/8/layout/vList5"/>
    <dgm:cxn modelId="{CDD3212A-7F46-4347-B440-68FADC894428}" type="presParOf" srcId="{E3901250-AAA1-41D4-B7F9-953A2BA21080}" destId="{481FA20A-5001-4B8F-ADBF-46A397534EB1}" srcOrd="10" destOrd="0" presId="urn:microsoft.com/office/officeart/2005/8/layout/vList5"/>
    <dgm:cxn modelId="{AACD3E6E-E75D-49F2-BB32-1C0D6A9CB2CA}" type="presParOf" srcId="{481FA20A-5001-4B8F-ADBF-46A397534EB1}" destId="{7F62BDE8-059B-40AA-AEF6-999037CEF9E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2C53F8-A321-4A48-B8E0-F5456FEAB94A}" type="doc">
      <dgm:prSet loTypeId="urn:microsoft.com/office/officeart/2005/8/layout/target3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8DAC455-9D1D-4FC6-A60D-6B81274B11F2}">
      <dgm:prSet/>
      <dgm:spPr/>
      <dgm:t>
        <a:bodyPr/>
        <a:lstStyle/>
        <a:p>
          <a:pPr rtl="0"/>
          <a:r>
            <a:rPr lang="cs-CZ" dirty="0" smtClean="0"/>
            <a:t>vstoupit na nové </a:t>
          </a:r>
          <a:r>
            <a:rPr lang="cs-CZ" dirty="0" smtClean="0"/>
            <a:t>trhy </a:t>
          </a:r>
          <a:r>
            <a:rPr lang="cs-CZ" dirty="0" smtClean="0"/>
            <a:t>nebo tržní segmenty;</a:t>
          </a:r>
          <a:endParaRPr lang="cs-CZ" dirty="0"/>
        </a:p>
      </dgm:t>
    </dgm:pt>
    <dgm:pt modelId="{FF0C0362-2FC3-4395-9FDD-D01D1790B4C7}" type="parTrans" cxnId="{B33B9AB4-EBDC-4E66-A0D2-2B43C276711D}">
      <dgm:prSet/>
      <dgm:spPr/>
      <dgm:t>
        <a:bodyPr/>
        <a:lstStyle/>
        <a:p>
          <a:endParaRPr lang="cs-CZ"/>
        </a:p>
      </dgm:t>
    </dgm:pt>
    <dgm:pt modelId="{725C360E-DFD1-4162-97AE-1E602C437C8E}" type="sibTrans" cxnId="{B33B9AB4-EBDC-4E66-A0D2-2B43C276711D}">
      <dgm:prSet/>
      <dgm:spPr/>
      <dgm:t>
        <a:bodyPr/>
        <a:lstStyle/>
        <a:p>
          <a:endParaRPr lang="cs-CZ"/>
        </a:p>
      </dgm:t>
    </dgm:pt>
    <dgm:pt modelId="{7FE0AA2A-3C53-4312-8D04-E8151EAF5868}">
      <dgm:prSet/>
      <dgm:spPr/>
      <dgm:t>
        <a:bodyPr/>
        <a:lstStyle/>
        <a:p>
          <a:pPr rtl="0"/>
          <a:r>
            <a:rPr lang="cs-CZ" dirty="0" smtClean="0"/>
            <a:t>rozšířit nabídku výrobků a uspokojit tak další potřeby zákazníků;</a:t>
          </a:r>
          <a:endParaRPr lang="cs-CZ" dirty="0"/>
        </a:p>
      </dgm:t>
    </dgm:pt>
    <dgm:pt modelId="{4D0DD1CA-7444-4B89-864A-1C03E87FB5F3}" type="parTrans" cxnId="{6A4F059F-5C05-4568-9E1E-A12C0E4CB693}">
      <dgm:prSet/>
      <dgm:spPr/>
      <dgm:t>
        <a:bodyPr/>
        <a:lstStyle/>
        <a:p>
          <a:endParaRPr lang="cs-CZ"/>
        </a:p>
      </dgm:t>
    </dgm:pt>
    <dgm:pt modelId="{D610B9F8-47DA-4AFB-88F9-A57CCEADAE2E}" type="sibTrans" cxnId="{6A4F059F-5C05-4568-9E1E-A12C0E4CB693}">
      <dgm:prSet/>
      <dgm:spPr/>
      <dgm:t>
        <a:bodyPr/>
        <a:lstStyle/>
        <a:p>
          <a:endParaRPr lang="cs-CZ"/>
        </a:p>
      </dgm:t>
    </dgm:pt>
    <dgm:pt modelId="{FB9384E9-9665-41E1-B0EE-17070D6B4125}">
      <dgm:prSet/>
      <dgm:spPr/>
      <dgm:t>
        <a:bodyPr/>
        <a:lstStyle/>
        <a:p>
          <a:pPr rtl="0"/>
          <a:r>
            <a:rPr lang="cs-CZ" smtClean="0"/>
            <a:t>diversifikace;</a:t>
          </a:r>
          <a:endParaRPr lang="cs-CZ"/>
        </a:p>
      </dgm:t>
    </dgm:pt>
    <dgm:pt modelId="{5363CFF8-D4D5-4B4E-9D45-8B05447E94EB}" type="parTrans" cxnId="{3D4806DC-6ED1-4A62-876A-E92608D39976}">
      <dgm:prSet/>
      <dgm:spPr/>
      <dgm:t>
        <a:bodyPr/>
        <a:lstStyle/>
        <a:p>
          <a:endParaRPr lang="cs-CZ"/>
        </a:p>
      </dgm:t>
    </dgm:pt>
    <dgm:pt modelId="{EB6B30AF-9396-4205-A5AF-ABB46296CEEB}" type="sibTrans" cxnId="{3D4806DC-6ED1-4A62-876A-E92608D39976}">
      <dgm:prSet/>
      <dgm:spPr/>
      <dgm:t>
        <a:bodyPr/>
        <a:lstStyle/>
        <a:p>
          <a:endParaRPr lang="cs-CZ"/>
        </a:p>
      </dgm:t>
    </dgm:pt>
    <dgm:pt modelId="{4474BE6D-DC31-45BA-9156-D23085162893}">
      <dgm:prSet/>
      <dgm:spPr/>
      <dgm:t>
        <a:bodyPr/>
        <a:lstStyle/>
        <a:p>
          <a:pPr rtl="0"/>
          <a:r>
            <a:rPr lang="cs-CZ" smtClean="0"/>
            <a:t>vertikální integrace;</a:t>
          </a:r>
          <a:endParaRPr lang="cs-CZ"/>
        </a:p>
      </dgm:t>
    </dgm:pt>
    <dgm:pt modelId="{6B4BF677-9317-4077-9149-9B83CE21FF50}" type="parTrans" cxnId="{D627D044-8A65-4FAF-BC3A-BFE232D1F65E}">
      <dgm:prSet/>
      <dgm:spPr/>
      <dgm:t>
        <a:bodyPr/>
        <a:lstStyle/>
        <a:p>
          <a:endParaRPr lang="cs-CZ"/>
        </a:p>
      </dgm:t>
    </dgm:pt>
    <dgm:pt modelId="{378A386E-0349-423D-83BD-59CAF6CAB9CD}" type="sibTrans" cxnId="{D627D044-8A65-4FAF-BC3A-BFE232D1F65E}">
      <dgm:prSet/>
      <dgm:spPr/>
      <dgm:t>
        <a:bodyPr/>
        <a:lstStyle/>
        <a:p>
          <a:endParaRPr lang="cs-CZ"/>
        </a:p>
      </dgm:t>
    </dgm:pt>
    <dgm:pt modelId="{29C19138-9D24-43B9-BC8E-D9F7DC818878}">
      <dgm:prSet/>
      <dgm:spPr/>
      <dgm:t>
        <a:bodyPr/>
        <a:lstStyle/>
        <a:p>
          <a:pPr rtl="0"/>
          <a:r>
            <a:rPr lang="cs-CZ" smtClean="0"/>
            <a:t>překování obchodních bariér na atraktivních cizích trzích;</a:t>
          </a:r>
          <a:endParaRPr lang="cs-CZ"/>
        </a:p>
      </dgm:t>
    </dgm:pt>
    <dgm:pt modelId="{937862F2-68F4-47BE-8B6A-4C19BAA5A3BB}" type="parTrans" cxnId="{2717213F-F1C1-43DD-BFB0-B488C2E8EC70}">
      <dgm:prSet/>
      <dgm:spPr/>
      <dgm:t>
        <a:bodyPr/>
        <a:lstStyle/>
        <a:p>
          <a:endParaRPr lang="cs-CZ"/>
        </a:p>
      </dgm:t>
    </dgm:pt>
    <dgm:pt modelId="{4EF94228-8722-4E5D-8C67-A87B2448DE87}" type="sibTrans" cxnId="{2717213F-F1C1-43DD-BFB0-B488C2E8EC70}">
      <dgm:prSet/>
      <dgm:spPr/>
      <dgm:t>
        <a:bodyPr/>
        <a:lstStyle/>
        <a:p>
          <a:endParaRPr lang="cs-CZ"/>
        </a:p>
      </dgm:t>
    </dgm:pt>
    <dgm:pt modelId="{1038C278-3679-412D-B1D8-3F25C3DE12DA}">
      <dgm:prSet/>
      <dgm:spPr/>
      <dgm:t>
        <a:bodyPr/>
        <a:lstStyle/>
        <a:p>
          <a:pPr rtl="0"/>
          <a:r>
            <a:rPr lang="cs-CZ" smtClean="0"/>
            <a:t>rychlejší růst trhu.</a:t>
          </a:r>
          <a:endParaRPr lang="cs-CZ"/>
        </a:p>
      </dgm:t>
    </dgm:pt>
    <dgm:pt modelId="{1BEDFD25-35E7-4A26-AF52-A2AA1A69859B}" type="parTrans" cxnId="{7392B887-59ED-4B7F-B1FE-C757AD7B3B71}">
      <dgm:prSet/>
      <dgm:spPr/>
      <dgm:t>
        <a:bodyPr/>
        <a:lstStyle/>
        <a:p>
          <a:endParaRPr lang="cs-CZ"/>
        </a:p>
      </dgm:t>
    </dgm:pt>
    <dgm:pt modelId="{44779072-63D4-49E0-87E1-970675D8C074}" type="sibTrans" cxnId="{7392B887-59ED-4B7F-B1FE-C757AD7B3B71}">
      <dgm:prSet/>
      <dgm:spPr/>
      <dgm:t>
        <a:bodyPr/>
        <a:lstStyle/>
        <a:p>
          <a:endParaRPr lang="cs-CZ"/>
        </a:p>
      </dgm:t>
    </dgm:pt>
    <dgm:pt modelId="{D106D166-C4A6-4648-98A7-013B904C5230}" type="pres">
      <dgm:prSet presAssocID="{E62C53F8-A321-4A48-B8E0-F5456FEAB94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E7AA68D-579B-47BE-B899-EA6CD078D2C1}" type="pres">
      <dgm:prSet presAssocID="{A8DAC455-9D1D-4FC6-A60D-6B81274B11F2}" presName="circle1" presStyleLbl="node1" presStyleIdx="0" presStyleCnt="6"/>
      <dgm:spPr/>
    </dgm:pt>
    <dgm:pt modelId="{3B4E8C56-4276-4B65-82FA-B735FCB44BBD}" type="pres">
      <dgm:prSet presAssocID="{A8DAC455-9D1D-4FC6-A60D-6B81274B11F2}" presName="space" presStyleCnt="0"/>
      <dgm:spPr/>
    </dgm:pt>
    <dgm:pt modelId="{27089014-588B-4431-9657-DEDA9C276BDE}" type="pres">
      <dgm:prSet presAssocID="{A8DAC455-9D1D-4FC6-A60D-6B81274B11F2}" presName="rect1" presStyleLbl="alignAcc1" presStyleIdx="0" presStyleCnt="6"/>
      <dgm:spPr/>
      <dgm:t>
        <a:bodyPr/>
        <a:lstStyle/>
        <a:p>
          <a:endParaRPr lang="cs-CZ"/>
        </a:p>
      </dgm:t>
    </dgm:pt>
    <dgm:pt modelId="{D9523FAC-3BEB-4CD9-A2B9-F34E10973597}" type="pres">
      <dgm:prSet presAssocID="{7FE0AA2A-3C53-4312-8D04-E8151EAF5868}" presName="vertSpace2" presStyleLbl="node1" presStyleIdx="0" presStyleCnt="6"/>
      <dgm:spPr/>
    </dgm:pt>
    <dgm:pt modelId="{892A805F-9563-4D89-9D55-71F99E04C121}" type="pres">
      <dgm:prSet presAssocID="{7FE0AA2A-3C53-4312-8D04-E8151EAF5868}" presName="circle2" presStyleLbl="node1" presStyleIdx="1" presStyleCnt="6"/>
      <dgm:spPr/>
    </dgm:pt>
    <dgm:pt modelId="{28F0219D-D249-417A-8A0A-294804E9360F}" type="pres">
      <dgm:prSet presAssocID="{7FE0AA2A-3C53-4312-8D04-E8151EAF5868}" presName="rect2" presStyleLbl="alignAcc1" presStyleIdx="1" presStyleCnt="6"/>
      <dgm:spPr/>
      <dgm:t>
        <a:bodyPr/>
        <a:lstStyle/>
        <a:p>
          <a:endParaRPr lang="cs-CZ"/>
        </a:p>
      </dgm:t>
    </dgm:pt>
    <dgm:pt modelId="{8D7D65FD-EA49-4D19-A9D0-0177D2668096}" type="pres">
      <dgm:prSet presAssocID="{FB9384E9-9665-41E1-B0EE-17070D6B4125}" presName="vertSpace3" presStyleLbl="node1" presStyleIdx="1" presStyleCnt="6"/>
      <dgm:spPr/>
    </dgm:pt>
    <dgm:pt modelId="{1C63994F-7078-4C62-9C20-119839B9D922}" type="pres">
      <dgm:prSet presAssocID="{FB9384E9-9665-41E1-B0EE-17070D6B4125}" presName="circle3" presStyleLbl="node1" presStyleIdx="2" presStyleCnt="6"/>
      <dgm:spPr/>
    </dgm:pt>
    <dgm:pt modelId="{2909C21E-97FF-478E-81B9-5198EF1D99AB}" type="pres">
      <dgm:prSet presAssocID="{FB9384E9-9665-41E1-B0EE-17070D6B4125}" presName="rect3" presStyleLbl="alignAcc1" presStyleIdx="2" presStyleCnt="6"/>
      <dgm:spPr/>
      <dgm:t>
        <a:bodyPr/>
        <a:lstStyle/>
        <a:p>
          <a:endParaRPr lang="cs-CZ"/>
        </a:p>
      </dgm:t>
    </dgm:pt>
    <dgm:pt modelId="{1FA16FFC-FA5E-4A9E-B554-4A427E4AC784}" type="pres">
      <dgm:prSet presAssocID="{4474BE6D-DC31-45BA-9156-D23085162893}" presName="vertSpace4" presStyleLbl="node1" presStyleIdx="2" presStyleCnt="6"/>
      <dgm:spPr/>
    </dgm:pt>
    <dgm:pt modelId="{8C18D07D-1204-43E1-8A2A-374939818F73}" type="pres">
      <dgm:prSet presAssocID="{4474BE6D-DC31-45BA-9156-D23085162893}" presName="circle4" presStyleLbl="node1" presStyleIdx="3" presStyleCnt="6"/>
      <dgm:spPr/>
    </dgm:pt>
    <dgm:pt modelId="{28E34432-844B-40AC-AA44-ED645685B4B8}" type="pres">
      <dgm:prSet presAssocID="{4474BE6D-DC31-45BA-9156-D23085162893}" presName="rect4" presStyleLbl="alignAcc1" presStyleIdx="3" presStyleCnt="6"/>
      <dgm:spPr/>
      <dgm:t>
        <a:bodyPr/>
        <a:lstStyle/>
        <a:p>
          <a:endParaRPr lang="cs-CZ"/>
        </a:p>
      </dgm:t>
    </dgm:pt>
    <dgm:pt modelId="{E038E0FF-72E1-4CAF-A12E-643B7264C5D8}" type="pres">
      <dgm:prSet presAssocID="{29C19138-9D24-43B9-BC8E-D9F7DC818878}" presName="vertSpace5" presStyleLbl="node1" presStyleIdx="3" presStyleCnt="6"/>
      <dgm:spPr/>
    </dgm:pt>
    <dgm:pt modelId="{E9EA8C00-0E47-4A7A-A810-C1EB5197687E}" type="pres">
      <dgm:prSet presAssocID="{29C19138-9D24-43B9-BC8E-D9F7DC818878}" presName="circle5" presStyleLbl="node1" presStyleIdx="4" presStyleCnt="6"/>
      <dgm:spPr/>
    </dgm:pt>
    <dgm:pt modelId="{3BC1CDD2-FD7C-4EBE-B57F-0AB60054F6F0}" type="pres">
      <dgm:prSet presAssocID="{29C19138-9D24-43B9-BC8E-D9F7DC818878}" presName="rect5" presStyleLbl="alignAcc1" presStyleIdx="4" presStyleCnt="6"/>
      <dgm:spPr/>
      <dgm:t>
        <a:bodyPr/>
        <a:lstStyle/>
        <a:p>
          <a:endParaRPr lang="cs-CZ"/>
        </a:p>
      </dgm:t>
    </dgm:pt>
    <dgm:pt modelId="{8EA1C787-3604-4234-9D61-F100A07AD2F5}" type="pres">
      <dgm:prSet presAssocID="{1038C278-3679-412D-B1D8-3F25C3DE12DA}" presName="vertSpace6" presStyleLbl="node1" presStyleIdx="4" presStyleCnt="6"/>
      <dgm:spPr/>
    </dgm:pt>
    <dgm:pt modelId="{A74084F1-6BE3-4836-A067-EF9551F65DFE}" type="pres">
      <dgm:prSet presAssocID="{1038C278-3679-412D-B1D8-3F25C3DE12DA}" presName="circle6" presStyleLbl="node1" presStyleIdx="5" presStyleCnt="6"/>
      <dgm:spPr/>
    </dgm:pt>
    <dgm:pt modelId="{C3704429-DD22-4CB2-971B-305503C18C1D}" type="pres">
      <dgm:prSet presAssocID="{1038C278-3679-412D-B1D8-3F25C3DE12DA}" presName="rect6" presStyleLbl="alignAcc1" presStyleIdx="5" presStyleCnt="6"/>
      <dgm:spPr/>
      <dgm:t>
        <a:bodyPr/>
        <a:lstStyle/>
        <a:p>
          <a:endParaRPr lang="cs-CZ"/>
        </a:p>
      </dgm:t>
    </dgm:pt>
    <dgm:pt modelId="{F668B824-6DEE-4FD6-BE67-54603A08E164}" type="pres">
      <dgm:prSet presAssocID="{A8DAC455-9D1D-4FC6-A60D-6B81274B11F2}" presName="rect1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4561B7E-47A4-41B1-A570-116595E106EE}" type="pres">
      <dgm:prSet presAssocID="{7FE0AA2A-3C53-4312-8D04-E8151EAF5868}" presName="rect2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77E2B1B-94A6-45AE-B5FC-505815830B82}" type="pres">
      <dgm:prSet presAssocID="{FB9384E9-9665-41E1-B0EE-17070D6B4125}" presName="rect3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AB3AA01-34B5-4CB5-85A4-EE41695C5AF2}" type="pres">
      <dgm:prSet presAssocID="{4474BE6D-DC31-45BA-9156-D23085162893}" presName="rect4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8FA3F4-726A-485E-B2A4-6508CC9A5E05}" type="pres">
      <dgm:prSet presAssocID="{29C19138-9D24-43B9-BC8E-D9F7DC818878}" presName="rect5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18B63FF-2732-4914-845A-0EDABA9AB33E}" type="pres">
      <dgm:prSet presAssocID="{1038C278-3679-412D-B1D8-3F25C3DE12DA}" presName="rect6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A4F059F-5C05-4568-9E1E-A12C0E4CB693}" srcId="{E62C53F8-A321-4A48-B8E0-F5456FEAB94A}" destId="{7FE0AA2A-3C53-4312-8D04-E8151EAF5868}" srcOrd="1" destOrd="0" parTransId="{4D0DD1CA-7444-4B89-864A-1C03E87FB5F3}" sibTransId="{D610B9F8-47DA-4AFB-88F9-A57CCEADAE2E}"/>
    <dgm:cxn modelId="{2476E08C-50DA-456B-A6C2-B290970FB3FE}" type="presOf" srcId="{1038C278-3679-412D-B1D8-3F25C3DE12DA}" destId="{C3704429-DD22-4CB2-971B-305503C18C1D}" srcOrd="0" destOrd="0" presId="urn:microsoft.com/office/officeart/2005/8/layout/target3"/>
    <dgm:cxn modelId="{DD2D37F4-FFE2-4661-93C3-EC4DAB423F5D}" type="presOf" srcId="{E62C53F8-A321-4A48-B8E0-F5456FEAB94A}" destId="{D106D166-C4A6-4648-98A7-013B904C5230}" srcOrd="0" destOrd="0" presId="urn:microsoft.com/office/officeart/2005/8/layout/target3"/>
    <dgm:cxn modelId="{3D4806DC-6ED1-4A62-876A-E92608D39976}" srcId="{E62C53F8-A321-4A48-B8E0-F5456FEAB94A}" destId="{FB9384E9-9665-41E1-B0EE-17070D6B4125}" srcOrd="2" destOrd="0" parTransId="{5363CFF8-D4D5-4B4E-9D45-8B05447E94EB}" sibTransId="{EB6B30AF-9396-4205-A5AF-ABB46296CEEB}"/>
    <dgm:cxn modelId="{B33B9AB4-EBDC-4E66-A0D2-2B43C276711D}" srcId="{E62C53F8-A321-4A48-B8E0-F5456FEAB94A}" destId="{A8DAC455-9D1D-4FC6-A60D-6B81274B11F2}" srcOrd="0" destOrd="0" parTransId="{FF0C0362-2FC3-4395-9FDD-D01D1790B4C7}" sibTransId="{725C360E-DFD1-4162-97AE-1E602C437C8E}"/>
    <dgm:cxn modelId="{712C4919-EBBF-4836-B190-2215973B598F}" type="presOf" srcId="{A8DAC455-9D1D-4FC6-A60D-6B81274B11F2}" destId="{F668B824-6DEE-4FD6-BE67-54603A08E164}" srcOrd="1" destOrd="0" presId="urn:microsoft.com/office/officeart/2005/8/layout/target3"/>
    <dgm:cxn modelId="{0C8A7E42-90B4-487C-B3BB-BFCB50CB9CB5}" type="presOf" srcId="{1038C278-3679-412D-B1D8-3F25C3DE12DA}" destId="{C18B63FF-2732-4914-845A-0EDABA9AB33E}" srcOrd="1" destOrd="0" presId="urn:microsoft.com/office/officeart/2005/8/layout/target3"/>
    <dgm:cxn modelId="{3FEEBBF3-2CB3-49CA-A336-AAC241F81439}" type="presOf" srcId="{29C19138-9D24-43B9-BC8E-D9F7DC818878}" destId="{388FA3F4-726A-485E-B2A4-6508CC9A5E05}" srcOrd="1" destOrd="0" presId="urn:microsoft.com/office/officeart/2005/8/layout/target3"/>
    <dgm:cxn modelId="{46759799-354D-4945-962C-A0F30CD1E78D}" type="presOf" srcId="{FB9384E9-9665-41E1-B0EE-17070D6B4125}" destId="{377E2B1B-94A6-45AE-B5FC-505815830B82}" srcOrd="1" destOrd="0" presId="urn:microsoft.com/office/officeart/2005/8/layout/target3"/>
    <dgm:cxn modelId="{B1D0B033-DF9C-4C41-BFB9-629F580DB74B}" type="presOf" srcId="{A8DAC455-9D1D-4FC6-A60D-6B81274B11F2}" destId="{27089014-588B-4431-9657-DEDA9C276BDE}" srcOrd="0" destOrd="0" presId="urn:microsoft.com/office/officeart/2005/8/layout/target3"/>
    <dgm:cxn modelId="{C60D66A5-133B-4CD8-AEF0-DD7BF581D763}" type="presOf" srcId="{4474BE6D-DC31-45BA-9156-D23085162893}" destId="{3AB3AA01-34B5-4CB5-85A4-EE41695C5AF2}" srcOrd="1" destOrd="0" presId="urn:microsoft.com/office/officeart/2005/8/layout/target3"/>
    <dgm:cxn modelId="{7DC6F425-A940-45D9-BE3D-343EE5A21C42}" type="presOf" srcId="{FB9384E9-9665-41E1-B0EE-17070D6B4125}" destId="{2909C21E-97FF-478E-81B9-5198EF1D99AB}" srcOrd="0" destOrd="0" presId="urn:microsoft.com/office/officeart/2005/8/layout/target3"/>
    <dgm:cxn modelId="{7148B899-825F-451B-903F-8F59BE70704D}" type="presOf" srcId="{7FE0AA2A-3C53-4312-8D04-E8151EAF5868}" destId="{28F0219D-D249-417A-8A0A-294804E9360F}" srcOrd="0" destOrd="0" presId="urn:microsoft.com/office/officeart/2005/8/layout/target3"/>
    <dgm:cxn modelId="{D627D044-8A65-4FAF-BC3A-BFE232D1F65E}" srcId="{E62C53F8-A321-4A48-B8E0-F5456FEAB94A}" destId="{4474BE6D-DC31-45BA-9156-D23085162893}" srcOrd="3" destOrd="0" parTransId="{6B4BF677-9317-4077-9149-9B83CE21FF50}" sibTransId="{378A386E-0349-423D-83BD-59CAF6CAB9CD}"/>
    <dgm:cxn modelId="{7392B887-59ED-4B7F-B1FE-C757AD7B3B71}" srcId="{E62C53F8-A321-4A48-B8E0-F5456FEAB94A}" destId="{1038C278-3679-412D-B1D8-3F25C3DE12DA}" srcOrd="5" destOrd="0" parTransId="{1BEDFD25-35E7-4A26-AF52-A2AA1A69859B}" sibTransId="{44779072-63D4-49E0-87E1-970675D8C074}"/>
    <dgm:cxn modelId="{2717213F-F1C1-43DD-BFB0-B488C2E8EC70}" srcId="{E62C53F8-A321-4A48-B8E0-F5456FEAB94A}" destId="{29C19138-9D24-43B9-BC8E-D9F7DC818878}" srcOrd="4" destOrd="0" parTransId="{937862F2-68F4-47BE-8B6A-4C19BAA5A3BB}" sibTransId="{4EF94228-8722-4E5D-8C67-A87B2448DE87}"/>
    <dgm:cxn modelId="{B60DCFDB-8D15-4EFA-9A6F-D365CE7F4F88}" type="presOf" srcId="{29C19138-9D24-43B9-BC8E-D9F7DC818878}" destId="{3BC1CDD2-FD7C-4EBE-B57F-0AB60054F6F0}" srcOrd="0" destOrd="0" presId="urn:microsoft.com/office/officeart/2005/8/layout/target3"/>
    <dgm:cxn modelId="{BB9E6A27-2EE3-4A52-B045-FD718DDB6EB8}" type="presOf" srcId="{4474BE6D-DC31-45BA-9156-D23085162893}" destId="{28E34432-844B-40AC-AA44-ED645685B4B8}" srcOrd="0" destOrd="0" presId="urn:microsoft.com/office/officeart/2005/8/layout/target3"/>
    <dgm:cxn modelId="{80225416-D909-460E-B4C0-3B165BD59600}" type="presOf" srcId="{7FE0AA2A-3C53-4312-8D04-E8151EAF5868}" destId="{B4561B7E-47A4-41B1-A570-116595E106EE}" srcOrd="1" destOrd="0" presId="urn:microsoft.com/office/officeart/2005/8/layout/target3"/>
    <dgm:cxn modelId="{EE7A9125-6372-4B4D-9768-320894D4DEE1}" type="presParOf" srcId="{D106D166-C4A6-4648-98A7-013B904C5230}" destId="{6E7AA68D-579B-47BE-B899-EA6CD078D2C1}" srcOrd="0" destOrd="0" presId="urn:microsoft.com/office/officeart/2005/8/layout/target3"/>
    <dgm:cxn modelId="{3DB269C6-476B-409C-A0A6-CF28FBBCE49A}" type="presParOf" srcId="{D106D166-C4A6-4648-98A7-013B904C5230}" destId="{3B4E8C56-4276-4B65-82FA-B735FCB44BBD}" srcOrd="1" destOrd="0" presId="urn:microsoft.com/office/officeart/2005/8/layout/target3"/>
    <dgm:cxn modelId="{81AD872B-2480-457D-8844-B5C3C7F8D687}" type="presParOf" srcId="{D106D166-C4A6-4648-98A7-013B904C5230}" destId="{27089014-588B-4431-9657-DEDA9C276BDE}" srcOrd="2" destOrd="0" presId="urn:microsoft.com/office/officeart/2005/8/layout/target3"/>
    <dgm:cxn modelId="{AA2DDF48-16F4-4C79-A6A6-4AC7514EEBFC}" type="presParOf" srcId="{D106D166-C4A6-4648-98A7-013B904C5230}" destId="{D9523FAC-3BEB-4CD9-A2B9-F34E10973597}" srcOrd="3" destOrd="0" presId="urn:microsoft.com/office/officeart/2005/8/layout/target3"/>
    <dgm:cxn modelId="{5191FBE4-E770-4B9F-8AA2-D653E53773FA}" type="presParOf" srcId="{D106D166-C4A6-4648-98A7-013B904C5230}" destId="{892A805F-9563-4D89-9D55-71F99E04C121}" srcOrd="4" destOrd="0" presId="urn:microsoft.com/office/officeart/2005/8/layout/target3"/>
    <dgm:cxn modelId="{80249C88-FDFB-49E1-935B-C67930DA1A09}" type="presParOf" srcId="{D106D166-C4A6-4648-98A7-013B904C5230}" destId="{28F0219D-D249-417A-8A0A-294804E9360F}" srcOrd="5" destOrd="0" presId="urn:microsoft.com/office/officeart/2005/8/layout/target3"/>
    <dgm:cxn modelId="{E2B27FB9-8057-4F8A-BF44-314BAAF882C7}" type="presParOf" srcId="{D106D166-C4A6-4648-98A7-013B904C5230}" destId="{8D7D65FD-EA49-4D19-A9D0-0177D2668096}" srcOrd="6" destOrd="0" presId="urn:microsoft.com/office/officeart/2005/8/layout/target3"/>
    <dgm:cxn modelId="{19C9AC0D-76A3-4109-A037-34C7673A388F}" type="presParOf" srcId="{D106D166-C4A6-4648-98A7-013B904C5230}" destId="{1C63994F-7078-4C62-9C20-119839B9D922}" srcOrd="7" destOrd="0" presId="urn:microsoft.com/office/officeart/2005/8/layout/target3"/>
    <dgm:cxn modelId="{C901D8A5-A4E7-4C16-B72B-0191A9E1C075}" type="presParOf" srcId="{D106D166-C4A6-4648-98A7-013B904C5230}" destId="{2909C21E-97FF-478E-81B9-5198EF1D99AB}" srcOrd="8" destOrd="0" presId="urn:microsoft.com/office/officeart/2005/8/layout/target3"/>
    <dgm:cxn modelId="{F97C134E-85C4-4963-BF1D-F04F4FCF5C43}" type="presParOf" srcId="{D106D166-C4A6-4648-98A7-013B904C5230}" destId="{1FA16FFC-FA5E-4A9E-B554-4A427E4AC784}" srcOrd="9" destOrd="0" presId="urn:microsoft.com/office/officeart/2005/8/layout/target3"/>
    <dgm:cxn modelId="{A46A725A-779A-46E9-95A8-A631963DE4F5}" type="presParOf" srcId="{D106D166-C4A6-4648-98A7-013B904C5230}" destId="{8C18D07D-1204-43E1-8A2A-374939818F73}" srcOrd="10" destOrd="0" presId="urn:microsoft.com/office/officeart/2005/8/layout/target3"/>
    <dgm:cxn modelId="{0B145A7C-2817-4177-97DC-7A64FC6934D7}" type="presParOf" srcId="{D106D166-C4A6-4648-98A7-013B904C5230}" destId="{28E34432-844B-40AC-AA44-ED645685B4B8}" srcOrd="11" destOrd="0" presId="urn:microsoft.com/office/officeart/2005/8/layout/target3"/>
    <dgm:cxn modelId="{5EEBEEC2-7CBC-4FB5-9F3B-9B8455321CA8}" type="presParOf" srcId="{D106D166-C4A6-4648-98A7-013B904C5230}" destId="{E038E0FF-72E1-4CAF-A12E-643B7264C5D8}" srcOrd="12" destOrd="0" presId="urn:microsoft.com/office/officeart/2005/8/layout/target3"/>
    <dgm:cxn modelId="{C6F091E2-B1C8-42C5-BCB6-2F1F52486FCC}" type="presParOf" srcId="{D106D166-C4A6-4648-98A7-013B904C5230}" destId="{E9EA8C00-0E47-4A7A-A810-C1EB5197687E}" srcOrd="13" destOrd="0" presId="urn:microsoft.com/office/officeart/2005/8/layout/target3"/>
    <dgm:cxn modelId="{1A4D5333-3EAC-4E69-BDE6-90C24D2EF6D3}" type="presParOf" srcId="{D106D166-C4A6-4648-98A7-013B904C5230}" destId="{3BC1CDD2-FD7C-4EBE-B57F-0AB60054F6F0}" srcOrd="14" destOrd="0" presId="urn:microsoft.com/office/officeart/2005/8/layout/target3"/>
    <dgm:cxn modelId="{5B1B927E-E048-4178-B3D5-8EBA99A43EE9}" type="presParOf" srcId="{D106D166-C4A6-4648-98A7-013B904C5230}" destId="{8EA1C787-3604-4234-9D61-F100A07AD2F5}" srcOrd="15" destOrd="0" presId="urn:microsoft.com/office/officeart/2005/8/layout/target3"/>
    <dgm:cxn modelId="{0978D87D-BB9E-4D95-9EDF-1F336992B297}" type="presParOf" srcId="{D106D166-C4A6-4648-98A7-013B904C5230}" destId="{A74084F1-6BE3-4836-A067-EF9551F65DFE}" srcOrd="16" destOrd="0" presId="urn:microsoft.com/office/officeart/2005/8/layout/target3"/>
    <dgm:cxn modelId="{09CF8CD2-5C89-4AE8-A873-48E5261A5EA1}" type="presParOf" srcId="{D106D166-C4A6-4648-98A7-013B904C5230}" destId="{C3704429-DD22-4CB2-971B-305503C18C1D}" srcOrd="17" destOrd="0" presId="urn:microsoft.com/office/officeart/2005/8/layout/target3"/>
    <dgm:cxn modelId="{A5A4BBC2-7E10-4699-B341-20A0A0AF9B6D}" type="presParOf" srcId="{D106D166-C4A6-4648-98A7-013B904C5230}" destId="{F668B824-6DEE-4FD6-BE67-54603A08E164}" srcOrd="18" destOrd="0" presId="urn:microsoft.com/office/officeart/2005/8/layout/target3"/>
    <dgm:cxn modelId="{7CBAAAC0-E146-45B3-A069-7E5156367AD0}" type="presParOf" srcId="{D106D166-C4A6-4648-98A7-013B904C5230}" destId="{B4561B7E-47A4-41B1-A570-116595E106EE}" srcOrd="19" destOrd="0" presId="urn:microsoft.com/office/officeart/2005/8/layout/target3"/>
    <dgm:cxn modelId="{9105C8E0-4937-4D4A-801D-A8E801456BAE}" type="presParOf" srcId="{D106D166-C4A6-4648-98A7-013B904C5230}" destId="{377E2B1B-94A6-45AE-B5FC-505815830B82}" srcOrd="20" destOrd="0" presId="urn:microsoft.com/office/officeart/2005/8/layout/target3"/>
    <dgm:cxn modelId="{7BB71FC3-5C56-40C0-8E2D-BD5E3AA3A037}" type="presParOf" srcId="{D106D166-C4A6-4648-98A7-013B904C5230}" destId="{3AB3AA01-34B5-4CB5-85A4-EE41695C5AF2}" srcOrd="21" destOrd="0" presId="urn:microsoft.com/office/officeart/2005/8/layout/target3"/>
    <dgm:cxn modelId="{95C431CF-6139-42F1-8981-403FA8255732}" type="presParOf" srcId="{D106D166-C4A6-4648-98A7-013B904C5230}" destId="{388FA3F4-726A-485E-B2A4-6508CC9A5E05}" srcOrd="22" destOrd="0" presId="urn:microsoft.com/office/officeart/2005/8/layout/target3"/>
    <dgm:cxn modelId="{7ABCDB8A-78A0-4E93-8994-77D67D7476E2}" type="presParOf" srcId="{D106D166-C4A6-4648-98A7-013B904C5230}" destId="{C18B63FF-2732-4914-845A-0EDABA9AB33E}" srcOrd="2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610D27-ABB5-4005-95AA-5C8E461639D1}" type="doc">
      <dgm:prSet loTypeId="urn:microsoft.com/office/officeart/2005/8/layout/cycle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5EF65C8-8E4F-4038-8345-60A31E750C46}">
      <dgm:prSet/>
      <dgm:spPr/>
      <dgm:t>
        <a:bodyPr/>
        <a:lstStyle/>
        <a:p>
          <a:pPr rtl="0"/>
          <a:r>
            <a:rPr lang="cs-CZ" smtClean="0"/>
            <a:t>konkurence ze strany cizích výrobců s nižšími náklady;</a:t>
          </a:r>
          <a:endParaRPr lang="cs-CZ"/>
        </a:p>
      </dgm:t>
    </dgm:pt>
    <dgm:pt modelId="{D33CFF3E-A4F1-42F4-B111-356C22B93C24}" type="parTrans" cxnId="{9BA55C37-47B7-44E1-8801-D2D67A8AE618}">
      <dgm:prSet/>
      <dgm:spPr/>
      <dgm:t>
        <a:bodyPr/>
        <a:lstStyle/>
        <a:p>
          <a:endParaRPr lang="cs-CZ"/>
        </a:p>
      </dgm:t>
    </dgm:pt>
    <dgm:pt modelId="{98DB22D2-2045-439F-AD86-89C805927B68}" type="sibTrans" cxnId="{9BA55C37-47B7-44E1-8801-D2D67A8AE618}">
      <dgm:prSet/>
      <dgm:spPr/>
      <dgm:t>
        <a:bodyPr/>
        <a:lstStyle/>
        <a:p>
          <a:endParaRPr lang="cs-CZ"/>
        </a:p>
      </dgm:t>
    </dgm:pt>
    <dgm:pt modelId="{1EE2F45B-728F-4EBC-A873-262D8DA48A24}">
      <dgm:prSet/>
      <dgm:spPr>
        <a:gradFill flip="none" rotWithShape="0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rtl="0"/>
          <a:r>
            <a:rPr lang="cs-CZ" dirty="0" smtClean="0"/>
            <a:t>rostoucí prodeje substitučních výrobků;</a:t>
          </a:r>
          <a:endParaRPr lang="cs-CZ" dirty="0"/>
        </a:p>
      </dgm:t>
    </dgm:pt>
    <dgm:pt modelId="{86847CDD-C6AB-4C33-AB92-68C65F478C52}" type="parTrans" cxnId="{FEC8CE32-A265-408D-B451-996FF4938930}">
      <dgm:prSet/>
      <dgm:spPr/>
      <dgm:t>
        <a:bodyPr/>
        <a:lstStyle/>
        <a:p>
          <a:endParaRPr lang="cs-CZ"/>
        </a:p>
      </dgm:t>
    </dgm:pt>
    <dgm:pt modelId="{593FD9C6-E118-4B7C-991C-DDB8368B839F}" type="sibTrans" cxnId="{FEC8CE32-A265-408D-B451-996FF4938930}">
      <dgm:prSet/>
      <dgm:spPr/>
      <dgm:t>
        <a:bodyPr/>
        <a:lstStyle/>
        <a:p>
          <a:endParaRPr lang="cs-CZ"/>
        </a:p>
      </dgm:t>
    </dgm:pt>
    <dgm:pt modelId="{4365F870-7043-4E10-93FB-9F5DAF7D2BF2}">
      <dgm:prSet/>
      <dgm:spPr>
        <a:gradFill flip="none" rotWithShape="0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</dgm:spPr>
      <dgm:t>
        <a:bodyPr/>
        <a:lstStyle/>
        <a:p>
          <a:pPr rtl="0"/>
          <a:r>
            <a:rPr lang="cs-CZ" smtClean="0"/>
            <a:t>pomalý růst trhu;</a:t>
          </a:r>
          <a:endParaRPr lang="cs-CZ"/>
        </a:p>
      </dgm:t>
    </dgm:pt>
    <dgm:pt modelId="{F57AAC17-7F23-4993-B620-20662BF8CD49}" type="parTrans" cxnId="{D6B69395-1658-4648-9202-946699F74FE0}">
      <dgm:prSet/>
      <dgm:spPr/>
      <dgm:t>
        <a:bodyPr/>
        <a:lstStyle/>
        <a:p>
          <a:endParaRPr lang="cs-CZ"/>
        </a:p>
      </dgm:t>
    </dgm:pt>
    <dgm:pt modelId="{AFA9B4DC-C385-4237-BC15-CD557C549869}" type="sibTrans" cxnId="{D6B69395-1658-4648-9202-946699F74FE0}">
      <dgm:prSet/>
      <dgm:spPr/>
      <dgm:t>
        <a:bodyPr/>
        <a:lstStyle/>
        <a:p>
          <a:endParaRPr lang="cs-CZ"/>
        </a:p>
      </dgm:t>
    </dgm:pt>
    <dgm:pt modelId="{79566A27-FD5D-4A96-A7D4-F017293B6866}">
      <dgm:prSet/>
      <dgm:spPr/>
      <dgm:t>
        <a:bodyPr/>
        <a:lstStyle/>
        <a:p>
          <a:pPr rtl="0"/>
          <a:r>
            <a:rPr lang="cs-CZ" dirty="0" smtClean="0"/>
            <a:t>měnící se potřeby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vkus zákazníků;</a:t>
          </a:r>
          <a:endParaRPr lang="cs-CZ" dirty="0"/>
        </a:p>
      </dgm:t>
    </dgm:pt>
    <dgm:pt modelId="{C1014875-256D-4522-9202-1B47BC8656F1}" type="parTrans" cxnId="{F07A6FB6-E162-4FD6-81AB-76D38E166A2D}">
      <dgm:prSet/>
      <dgm:spPr/>
      <dgm:t>
        <a:bodyPr/>
        <a:lstStyle/>
        <a:p>
          <a:endParaRPr lang="cs-CZ"/>
        </a:p>
      </dgm:t>
    </dgm:pt>
    <dgm:pt modelId="{780EC3DD-BCF5-45D4-AE90-3D3EE738A621}" type="sibTrans" cxnId="{F07A6FB6-E162-4FD6-81AB-76D38E166A2D}">
      <dgm:prSet/>
      <dgm:spPr/>
      <dgm:t>
        <a:bodyPr/>
        <a:lstStyle/>
        <a:p>
          <a:endParaRPr lang="cs-CZ"/>
        </a:p>
      </dgm:t>
    </dgm:pt>
    <dgm:pt modelId="{E77B46F4-A276-4A35-84E3-699F831A4091}">
      <dgm:prSet/>
      <dgm:spPr/>
      <dgm:t>
        <a:bodyPr/>
        <a:lstStyle/>
        <a:p>
          <a:pPr rtl="0"/>
          <a:r>
            <a:rPr lang="cs-CZ" smtClean="0"/>
            <a:t>nepříznivé demografické změny</a:t>
          </a:r>
          <a:endParaRPr lang="cs-CZ"/>
        </a:p>
      </dgm:t>
    </dgm:pt>
    <dgm:pt modelId="{0676F813-AA31-41D7-BE02-FF30EF2CA43A}" type="parTrans" cxnId="{4F725428-F224-45BE-83F6-923B475EC83A}">
      <dgm:prSet/>
      <dgm:spPr/>
      <dgm:t>
        <a:bodyPr/>
        <a:lstStyle/>
        <a:p>
          <a:endParaRPr lang="cs-CZ"/>
        </a:p>
      </dgm:t>
    </dgm:pt>
    <dgm:pt modelId="{CE6FCFC4-014E-44AF-8F87-91747981CCC8}" type="sibTrans" cxnId="{4F725428-F224-45BE-83F6-923B475EC83A}">
      <dgm:prSet/>
      <dgm:spPr/>
      <dgm:t>
        <a:bodyPr/>
        <a:lstStyle/>
        <a:p>
          <a:endParaRPr lang="cs-CZ"/>
        </a:p>
      </dgm:t>
    </dgm:pt>
    <dgm:pt modelId="{DB903ECF-4AB1-424B-A2D7-1127EDEE2785}" type="pres">
      <dgm:prSet presAssocID="{AE610D27-ABB5-4005-95AA-5C8E461639D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EA8E07B-05E0-4447-8365-4D2D5DAD366C}" type="pres">
      <dgm:prSet presAssocID="{AE610D27-ABB5-4005-95AA-5C8E461639D1}" presName="cycle" presStyleCnt="0"/>
      <dgm:spPr/>
    </dgm:pt>
    <dgm:pt modelId="{FA844F72-3C6E-49A2-B446-AB374AC028D8}" type="pres">
      <dgm:prSet presAssocID="{05EF65C8-8E4F-4038-8345-60A31E750C46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292E7B7-8423-46F6-9A3F-50B127EF1121}" type="pres">
      <dgm:prSet presAssocID="{98DB22D2-2045-439F-AD86-89C805927B68}" presName="sibTransFirstNode" presStyleLbl="bgShp" presStyleIdx="0" presStyleCnt="1"/>
      <dgm:spPr/>
      <dgm:t>
        <a:bodyPr/>
        <a:lstStyle/>
        <a:p>
          <a:endParaRPr lang="cs-CZ"/>
        </a:p>
      </dgm:t>
    </dgm:pt>
    <dgm:pt modelId="{FF38695B-1B47-4AB5-BC47-AA4025703831}" type="pres">
      <dgm:prSet presAssocID="{1EE2F45B-728F-4EBC-A873-262D8DA48A24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72AB39B-5A19-4110-9819-0B4D34FE048B}" type="pres">
      <dgm:prSet presAssocID="{4365F870-7043-4E10-93FB-9F5DAF7D2BF2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21FE3F8-AFEB-4980-AA4A-15A1805AB5DB}" type="pres">
      <dgm:prSet presAssocID="{79566A27-FD5D-4A96-A7D4-F017293B6866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D46A29F-7F65-4BC6-8F0D-21E71A853F5F}" type="pres">
      <dgm:prSet presAssocID="{E77B46F4-A276-4A35-84E3-699F831A4091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D0B2534-E84A-45CA-99F7-3C41C6075D60}" type="presOf" srcId="{79566A27-FD5D-4A96-A7D4-F017293B6866}" destId="{A21FE3F8-AFEB-4980-AA4A-15A1805AB5DB}" srcOrd="0" destOrd="0" presId="urn:microsoft.com/office/officeart/2005/8/layout/cycle3"/>
    <dgm:cxn modelId="{3FD66F60-BA2F-4494-B1AB-8F9265A4689C}" type="presOf" srcId="{1EE2F45B-728F-4EBC-A873-262D8DA48A24}" destId="{FF38695B-1B47-4AB5-BC47-AA4025703831}" srcOrd="0" destOrd="0" presId="urn:microsoft.com/office/officeart/2005/8/layout/cycle3"/>
    <dgm:cxn modelId="{E45DC054-212B-4033-8735-E8E0ADAA49BB}" type="presOf" srcId="{AE610D27-ABB5-4005-95AA-5C8E461639D1}" destId="{DB903ECF-4AB1-424B-A2D7-1127EDEE2785}" srcOrd="0" destOrd="0" presId="urn:microsoft.com/office/officeart/2005/8/layout/cycle3"/>
    <dgm:cxn modelId="{61F7E8B5-36CD-4870-A077-F17A2AA16BA8}" type="presOf" srcId="{05EF65C8-8E4F-4038-8345-60A31E750C46}" destId="{FA844F72-3C6E-49A2-B446-AB374AC028D8}" srcOrd="0" destOrd="0" presId="urn:microsoft.com/office/officeart/2005/8/layout/cycle3"/>
    <dgm:cxn modelId="{D51D99BE-4393-4718-A668-2E0A8A9AB439}" type="presOf" srcId="{4365F870-7043-4E10-93FB-9F5DAF7D2BF2}" destId="{A72AB39B-5A19-4110-9819-0B4D34FE048B}" srcOrd="0" destOrd="0" presId="urn:microsoft.com/office/officeart/2005/8/layout/cycle3"/>
    <dgm:cxn modelId="{9BA55C37-47B7-44E1-8801-D2D67A8AE618}" srcId="{AE610D27-ABB5-4005-95AA-5C8E461639D1}" destId="{05EF65C8-8E4F-4038-8345-60A31E750C46}" srcOrd="0" destOrd="0" parTransId="{D33CFF3E-A4F1-42F4-B111-356C22B93C24}" sibTransId="{98DB22D2-2045-439F-AD86-89C805927B68}"/>
    <dgm:cxn modelId="{E1E0A967-39FE-4675-986D-90D676D5FFE9}" type="presOf" srcId="{98DB22D2-2045-439F-AD86-89C805927B68}" destId="{5292E7B7-8423-46F6-9A3F-50B127EF1121}" srcOrd="0" destOrd="0" presId="urn:microsoft.com/office/officeart/2005/8/layout/cycle3"/>
    <dgm:cxn modelId="{D6B69395-1658-4648-9202-946699F74FE0}" srcId="{AE610D27-ABB5-4005-95AA-5C8E461639D1}" destId="{4365F870-7043-4E10-93FB-9F5DAF7D2BF2}" srcOrd="2" destOrd="0" parTransId="{F57AAC17-7F23-4993-B620-20662BF8CD49}" sibTransId="{AFA9B4DC-C385-4237-BC15-CD557C549869}"/>
    <dgm:cxn modelId="{F07A6FB6-E162-4FD6-81AB-76D38E166A2D}" srcId="{AE610D27-ABB5-4005-95AA-5C8E461639D1}" destId="{79566A27-FD5D-4A96-A7D4-F017293B6866}" srcOrd="3" destOrd="0" parTransId="{C1014875-256D-4522-9202-1B47BC8656F1}" sibTransId="{780EC3DD-BCF5-45D4-AE90-3D3EE738A621}"/>
    <dgm:cxn modelId="{4F725428-F224-45BE-83F6-923B475EC83A}" srcId="{AE610D27-ABB5-4005-95AA-5C8E461639D1}" destId="{E77B46F4-A276-4A35-84E3-699F831A4091}" srcOrd="4" destOrd="0" parTransId="{0676F813-AA31-41D7-BE02-FF30EF2CA43A}" sibTransId="{CE6FCFC4-014E-44AF-8F87-91747981CCC8}"/>
    <dgm:cxn modelId="{FEC8CE32-A265-408D-B451-996FF4938930}" srcId="{AE610D27-ABB5-4005-95AA-5C8E461639D1}" destId="{1EE2F45B-728F-4EBC-A873-262D8DA48A24}" srcOrd="1" destOrd="0" parTransId="{86847CDD-C6AB-4C33-AB92-68C65F478C52}" sibTransId="{593FD9C6-E118-4B7C-991C-DDB8368B839F}"/>
    <dgm:cxn modelId="{8EB8A8B0-86A7-4490-B949-171D2C1A03CF}" type="presOf" srcId="{E77B46F4-A276-4A35-84E3-699F831A4091}" destId="{ED46A29F-7F65-4BC6-8F0D-21E71A853F5F}" srcOrd="0" destOrd="0" presId="urn:microsoft.com/office/officeart/2005/8/layout/cycle3"/>
    <dgm:cxn modelId="{D1DDA2E9-9A54-42DD-9F2B-D49546E14EAD}" type="presParOf" srcId="{DB903ECF-4AB1-424B-A2D7-1127EDEE2785}" destId="{7EA8E07B-05E0-4447-8365-4D2D5DAD366C}" srcOrd="0" destOrd="0" presId="urn:microsoft.com/office/officeart/2005/8/layout/cycle3"/>
    <dgm:cxn modelId="{3271563B-00FE-4323-9F1D-3DD6FDC3B8C3}" type="presParOf" srcId="{7EA8E07B-05E0-4447-8365-4D2D5DAD366C}" destId="{FA844F72-3C6E-49A2-B446-AB374AC028D8}" srcOrd="0" destOrd="0" presId="urn:microsoft.com/office/officeart/2005/8/layout/cycle3"/>
    <dgm:cxn modelId="{558B5FA0-85CC-442A-9C50-78FEED53B706}" type="presParOf" srcId="{7EA8E07B-05E0-4447-8365-4D2D5DAD366C}" destId="{5292E7B7-8423-46F6-9A3F-50B127EF1121}" srcOrd="1" destOrd="0" presId="urn:microsoft.com/office/officeart/2005/8/layout/cycle3"/>
    <dgm:cxn modelId="{E136CBC3-346A-403C-96BC-FAB325920652}" type="presParOf" srcId="{7EA8E07B-05E0-4447-8365-4D2D5DAD366C}" destId="{FF38695B-1B47-4AB5-BC47-AA4025703831}" srcOrd="2" destOrd="0" presId="urn:microsoft.com/office/officeart/2005/8/layout/cycle3"/>
    <dgm:cxn modelId="{2B5BD7C0-F222-4402-A24B-DD732C834C4E}" type="presParOf" srcId="{7EA8E07B-05E0-4447-8365-4D2D5DAD366C}" destId="{A72AB39B-5A19-4110-9819-0B4D34FE048B}" srcOrd="3" destOrd="0" presId="urn:microsoft.com/office/officeart/2005/8/layout/cycle3"/>
    <dgm:cxn modelId="{15E00847-23B3-4264-992E-AB36136CD8F7}" type="presParOf" srcId="{7EA8E07B-05E0-4447-8365-4D2D5DAD366C}" destId="{A21FE3F8-AFEB-4980-AA4A-15A1805AB5DB}" srcOrd="4" destOrd="0" presId="urn:microsoft.com/office/officeart/2005/8/layout/cycle3"/>
    <dgm:cxn modelId="{42EED28C-6ED6-42EF-A8D1-9B36C9F83E83}" type="presParOf" srcId="{7EA8E07B-05E0-4447-8365-4D2D5DAD366C}" destId="{ED46A29F-7F65-4BC6-8F0D-21E71A853F5F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D9F336-3648-4A0F-8278-CF77F5A0EC4D}">
      <dsp:nvSpPr>
        <dsp:cNvPr id="0" name=""/>
        <dsp:cNvSpPr/>
      </dsp:nvSpPr>
      <dsp:spPr>
        <a:xfrm>
          <a:off x="6333" y="1819566"/>
          <a:ext cx="4628040" cy="5444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ED02C5-3C7E-47AB-B732-25356F953A5D}">
      <dsp:nvSpPr>
        <dsp:cNvPr id="0" name=""/>
        <dsp:cNvSpPr/>
      </dsp:nvSpPr>
      <dsp:spPr>
        <a:xfrm>
          <a:off x="6333" y="2024049"/>
          <a:ext cx="339992" cy="33999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73D7AB-6EEC-414F-BC71-12BE8EA6D589}">
      <dsp:nvSpPr>
        <dsp:cNvPr id="0" name=""/>
        <dsp:cNvSpPr/>
      </dsp:nvSpPr>
      <dsp:spPr>
        <a:xfrm>
          <a:off x="6333" y="0"/>
          <a:ext cx="4628040" cy="2661027"/>
        </a:xfrm>
        <a:prstGeom prst="rect">
          <a:avLst/>
        </a:prstGeom>
        <a:gradFill rotWithShape="0">
          <a:gsLst>
            <a:gs pos="0">
              <a:schemeClr val="bg1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bg1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Poskytuje nástroj v podobě komplexní metody kvalitativního vyhodnocení veškerých stránek fungování organizace a její současné pozice.</a:t>
          </a:r>
          <a:endParaRPr lang="cs-CZ" sz="2600" kern="1200" dirty="0"/>
        </a:p>
      </dsp:txBody>
      <dsp:txXfrm>
        <a:off x="6333" y="0"/>
        <a:ext cx="4628040" cy="2661027"/>
      </dsp:txXfrm>
    </dsp:sp>
    <dsp:sp modelId="{399A2184-913C-48E5-9522-A9B35BC8CC51}">
      <dsp:nvSpPr>
        <dsp:cNvPr id="0" name=""/>
        <dsp:cNvSpPr/>
      </dsp:nvSpPr>
      <dsp:spPr>
        <a:xfrm>
          <a:off x="4865775" y="1877994"/>
          <a:ext cx="4628040" cy="5444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BA39A0-2617-4E11-9DF0-9C411F687C2F}">
      <dsp:nvSpPr>
        <dsp:cNvPr id="0" name=""/>
        <dsp:cNvSpPr/>
      </dsp:nvSpPr>
      <dsp:spPr>
        <a:xfrm>
          <a:off x="4865775" y="2082476"/>
          <a:ext cx="339992" cy="33999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201F50-FFA2-432B-8071-FAC00D12F4C7}">
      <dsp:nvSpPr>
        <dsp:cNvPr id="0" name=""/>
        <dsp:cNvSpPr/>
      </dsp:nvSpPr>
      <dsp:spPr>
        <a:xfrm>
          <a:off x="4865775" y="0"/>
          <a:ext cx="4628040" cy="2777881"/>
        </a:xfrm>
        <a:prstGeom prst="rect">
          <a:avLst/>
        </a:prstGeom>
        <a:pattFill prst="diagBrick">
          <a:fgClr>
            <a:schemeClr val="accent2">
              <a:lumMod val="75000"/>
            </a:schemeClr>
          </a:fgClr>
          <a:bgClr>
            <a:schemeClr val="bg1"/>
          </a:bgClr>
        </a:patt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SWOT analýza je nedílnou součástí marketingového řízení</a:t>
          </a:r>
          <a:endParaRPr lang="cs-CZ" sz="2600" kern="1200" dirty="0"/>
        </a:p>
      </dsp:txBody>
      <dsp:txXfrm>
        <a:off x="4865775" y="0"/>
        <a:ext cx="4628040" cy="27778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25E799-4A33-4617-883D-B25827CF70FF}">
      <dsp:nvSpPr>
        <dsp:cNvPr id="0" name=""/>
        <dsp:cNvSpPr/>
      </dsp:nvSpPr>
      <dsp:spPr>
        <a:xfrm>
          <a:off x="0" y="1215431"/>
          <a:ext cx="9500149" cy="162057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82A4F9-F5AF-4A86-A895-2F47A1FEE6AD}">
      <dsp:nvSpPr>
        <dsp:cNvPr id="0" name=""/>
        <dsp:cNvSpPr/>
      </dsp:nvSpPr>
      <dsp:spPr>
        <a:xfrm>
          <a:off x="0" y="0"/>
          <a:ext cx="8550134" cy="1620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Spočívá v klasifikaci a ohodnocení jednotlivých faktorů, které jsou rozděleny do 4 základních skupin</a:t>
          </a:r>
          <a:endParaRPr lang="cs-CZ" sz="2800" kern="1200" dirty="0"/>
        </a:p>
      </dsp:txBody>
      <dsp:txXfrm>
        <a:off x="0" y="0"/>
        <a:ext cx="8550134" cy="1620574"/>
      </dsp:txXfrm>
    </dsp:sp>
    <dsp:sp modelId="{39914F7E-747E-4CD2-B5ED-C5429D9D7B72}">
      <dsp:nvSpPr>
        <dsp:cNvPr id="0" name=""/>
        <dsp:cNvSpPr/>
      </dsp:nvSpPr>
      <dsp:spPr>
        <a:xfrm>
          <a:off x="4072495" y="1823146"/>
          <a:ext cx="405143" cy="4051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7D9AD4-B72D-4FF6-AFDC-CBFFB9BB769C}">
      <dsp:nvSpPr>
        <dsp:cNvPr id="0" name=""/>
        <dsp:cNvSpPr/>
      </dsp:nvSpPr>
      <dsp:spPr>
        <a:xfrm>
          <a:off x="0" y="541798"/>
          <a:ext cx="9500149" cy="14320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SW analýza – hodnocení silných </a:t>
          </a:r>
          <a:r>
            <a:rPr lang="cs-CZ" sz="3600" kern="1200" dirty="0" smtClean="0"/>
            <a:t/>
          </a:r>
          <a:br>
            <a:rPr lang="cs-CZ" sz="3600" kern="1200" dirty="0" smtClean="0"/>
          </a:br>
          <a:r>
            <a:rPr lang="cs-CZ" sz="3600" kern="1200" dirty="0" smtClean="0"/>
            <a:t>a </a:t>
          </a:r>
          <a:r>
            <a:rPr lang="cs-CZ" sz="3600" kern="1200" dirty="0" smtClean="0"/>
            <a:t>slabých vnitřních stránek organizace</a:t>
          </a:r>
          <a:endParaRPr lang="cs-CZ" sz="3600" kern="1200" dirty="0"/>
        </a:p>
      </dsp:txBody>
      <dsp:txXfrm>
        <a:off x="69908" y="611706"/>
        <a:ext cx="9360333" cy="1292264"/>
      </dsp:txXfrm>
    </dsp:sp>
    <dsp:sp modelId="{5A817CE8-797F-42F6-A224-9DA131F6CBE5}">
      <dsp:nvSpPr>
        <dsp:cNvPr id="0" name=""/>
        <dsp:cNvSpPr/>
      </dsp:nvSpPr>
      <dsp:spPr>
        <a:xfrm>
          <a:off x="0" y="2077558"/>
          <a:ext cx="9500149" cy="14320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OT analýza – hodnocení příležitostí </a:t>
          </a:r>
          <a:r>
            <a:rPr lang="cs-CZ" sz="3600" kern="1200" dirty="0" smtClean="0"/>
            <a:t/>
          </a:r>
          <a:br>
            <a:rPr lang="cs-CZ" sz="3600" kern="1200" dirty="0" smtClean="0"/>
          </a:br>
          <a:r>
            <a:rPr lang="cs-CZ" sz="3600" kern="1200" dirty="0" smtClean="0"/>
            <a:t>a </a:t>
          </a:r>
          <a:r>
            <a:rPr lang="cs-CZ" sz="3600" kern="1200" dirty="0" smtClean="0"/>
            <a:t>hrozeb na trhu</a:t>
          </a:r>
          <a:endParaRPr lang="cs-CZ" sz="3600" kern="1200" dirty="0"/>
        </a:p>
      </dsp:txBody>
      <dsp:txXfrm>
        <a:off x="69908" y="2147466"/>
        <a:ext cx="9360333" cy="12922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A395F-3E32-476B-97F6-869EE3425F59}">
      <dsp:nvSpPr>
        <dsp:cNvPr id="0" name=""/>
        <dsp:cNvSpPr/>
      </dsp:nvSpPr>
      <dsp:spPr>
        <a:xfrm>
          <a:off x="0" y="33343"/>
          <a:ext cx="9500149" cy="12420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300" kern="1200"/>
        </a:p>
      </dsp:txBody>
      <dsp:txXfrm>
        <a:off x="621000" y="33343"/>
        <a:ext cx="8258149" cy="1242000"/>
      </dsp:txXfrm>
    </dsp:sp>
    <dsp:sp modelId="{8034C936-FC28-4D3D-9630-CDBC074EC5B2}">
      <dsp:nvSpPr>
        <dsp:cNvPr id="0" name=""/>
        <dsp:cNvSpPr/>
      </dsp:nvSpPr>
      <dsp:spPr>
        <a:xfrm>
          <a:off x="0" y="1430593"/>
          <a:ext cx="7600119" cy="258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300" b="1" kern="1200" dirty="0" smtClean="0"/>
            <a:t>adekvátní finanční zdroje;</a:t>
          </a:r>
          <a:endParaRPr lang="cs-CZ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300" b="1" kern="1200" dirty="0" smtClean="0"/>
            <a:t>dobrá pověst u odběratelů;</a:t>
          </a:r>
          <a:endParaRPr lang="cs-CZ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300" b="1" kern="1200" dirty="0" smtClean="0"/>
            <a:t>uznávaná vůdčí pozice na trhu;</a:t>
          </a:r>
          <a:endParaRPr lang="cs-CZ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300" b="1" kern="1200" smtClean="0"/>
            <a:t>úspory z rozsahu;</a:t>
          </a:r>
          <a:endParaRPr lang="cs-CZ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300" b="1" kern="1200" dirty="0" smtClean="0"/>
            <a:t>nákladová výhoda;</a:t>
          </a:r>
          <a:endParaRPr lang="cs-CZ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300" b="1" kern="1200" dirty="0" smtClean="0"/>
            <a:t>lepší reklamní kampaň;</a:t>
          </a:r>
          <a:endParaRPr lang="cs-CZ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300" b="1" kern="1200" dirty="0" smtClean="0"/>
            <a:t>schopní řídící pracovníci podniku</a:t>
          </a:r>
          <a:endParaRPr lang="cs-CZ" sz="2300" kern="1200" dirty="0"/>
        </a:p>
      </dsp:txBody>
      <dsp:txXfrm>
        <a:off x="0" y="1430593"/>
        <a:ext cx="7600119" cy="25875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FCA29-8AF0-4D8E-B428-33496A424252}">
      <dsp:nvSpPr>
        <dsp:cNvPr id="0" name=""/>
        <dsp:cNvSpPr/>
      </dsp:nvSpPr>
      <dsp:spPr>
        <a:xfrm>
          <a:off x="3040047" y="1471"/>
          <a:ext cx="3420053" cy="85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smtClean="0"/>
            <a:t>nejasný strategický záměr;</a:t>
          </a:r>
          <a:endParaRPr lang="cs-CZ" sz="1700" kern="1200"/>
        </a:p>
      </dsp:txBody>
      <dsp:txXfrm>
        <a:off x="3081856" y="43280"/>
        <a:ext cx="3336435" cy="772834"/>
      </dsp:txXfrm>
    </dsp:sp>
    <dsp:sp modelId="{72AD6ED7-48E7-404B-B234-64885825624E}">
      <dsp:nvSpPr>
        <dsp:cNvPr id="0" name=""/>
        <dsp:cNvSpPr/>
      </dsp:nvSpPr>
      <dsp:spPr>
        <a:xfrm>
          <a:off x="3040047" y="900746"/>
          <a:ext cx="3420053" cy="85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smtClean="0"/>
            <a:t>nevyužité kapacity;</a:t>
          </a:r>
          <a:endParaRPr lang="cs-CZ" sz="1700" kern="1200"/>
        </a:p>
      </dsp:txBody>
      <dsp:txXfrm>
        <a:off x="3081856" y="942555"/>
        <a:ext cx="3336435" cy="772834"/>
      </dsp:txXfrm>
    </dsp:sp>
    <dsp:sp modelId="{14694F34-8937-4CA4-8CC6-7EAAF412004F}">
      <dsp:nvSpPr>
        <dsp:cNvPr id="0" name=""/>
        <dsp:cNvSpPr/>
      </dsp:nvSpPr>
      <dsp:spPr>
        <a:xfrm>
          <a:off x="3040047" y="1800021"/>
          <a:ext cx="3420053" cy="85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smtClean="0"/>
            <a:t>nedostatek manažerských dovedností a talentu;</a:t>
          </a:r>
          <a:endParaRPr lang="cs-CZ" sz="1700" kern="1200"/>
        </a:p>
      </dsp:txBody>
      <dsp:txXfrm>
        <a:off x="3081856" y="1841830"/>
        <a:ext cx="3336435" cy="772834"/>
      </dsp:txXfrm>
    </dsp:sp>
    <dsp:sp modelId="{ABB721F0-A8C7-4A6F-B240-F27296F8713A}">
      <dsp:nvSpPr>
        <dsp:cNvPr id="0" name=""/>
        <dsp:cNvSpPr/>
      </dsp:nvSpPr>
      <dsp:spPr>
        <a:xfrm>
          <a:off x="3040047" y="2699296"/>
          <a:ext cx="3420053" cy="85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smtClean="0"/>
            <a:t>slabá pozice na trhu;</a:t>
          </a:r>
          <a:endParaRPr lang="cs-CZ" sz="1700" kern="1200"/>
        </a:p>
      </dsp:txBody>
      <dsp:txXfrm>
        <a:off x="3081856" y="2741105"/>
        <a:ext cx="3336435" cy="772834"/>
      </dsp:txXfrm>
    </dsp:sp>
    <dsp:sp modelId="{4C0B0CC1-B655-4A47-91FC-352F04570136}">
      <dsp:nvSpPr>
        <dsp:cNvPr id="0" name=""/>
        <dsp:cNvSpPr/>
      </dsp:nvSpPr>
      <dsp:spPr>
        <a:xfrm>
          <a:off x="3040047" y="3598572"/>
          <a:ext cx="3420053" cy="85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smtClean="0"/>
            <a:t>nedokonalá distribuční síť;</a:t>
          </a:r>
          <a:endParaRPr lang="cs-CZ" sz="1700" kern="1200"/>
        </a:p>
      </dsp:txBody>
      <dsp:txXfrm>
        <a:off x="3081856" y="3640381"/>
        <a:ext cx="3336435" cy="772834"/>
      </dsp:txXfrm>
    </dsp:sp>
    <dsp:sp modelId="{7F62BDE8-059B-40AA-AEF6-999037CEF9EC}">
      <dsp:nvSpPr>
        <dsp:cNvPr id="0" name=""/>
        <dsp:cNvSpPr/>
      </dsp:nvSpPr>
      <dsp:spPr>
        <a:xfrm>
          <a:off x="3040047" y="4497847"/>
          <a:ext cx="3420053" cy="85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smtClean="0"/>
            <a:t>vysoké náklady ve srovnání s konkurenty</a:t>
          </a:r>
          <a:endParaRPr lang="cs-CZ" sz="1700" kern="1200"/>
        </a:p>
      </dsp:txBody>
      <dsp:txXfrm>
        <a:off x="3081856" y="4539656"/>
        <a:ext cx="3336435" cy="7728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7AA68D-579B-47BE-B899-EA6CD078D2C1}">
      <dsp:nvSpPr>
        <dsp:cNvPr id="0" name=""/>
        <dsp:cNvSpPr/>
      </dsp:nvSpPr>
      <dsp:spPr>
        <a:xfrm>
          <a:off x="0" y="0"/>
          <a:ext cx="4051437" cy="405143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7089014-588B-4431-9657-DEDA9C276BDE}">
      <dsp:nvSpPr>
        <dsp:cNvPr id="0" name=""/>
        <dsp:cNvSpPr/>
      </dsp:nvSpPr>
      <dsp:spPr>
        <a:xfrm>
          <a:off x="2025718" y="0"/>
          <a:ext cx="7474430" cy="40514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vstoupit na nové </a:t>
          </a:r>
          <a:r>
            <a:rPr lang="cs-CZ" sz="1700" kern="1200" dirty="0" smtClean="0"/>
            <a:t>trhy </a:t>
          </a:r>
          <a:r>
            <a:rPr lang="cs-CZ" sz="1700" kern="1200" dirty="0" smtClean="0"/>
            <a:t>nebo tržní segmenty;</a:t>
          </a:r>
          <a:endParaRPr lang="cs-CZ" sz="1700" kern="1200" dirty="0"/>
        </a:p>
      </dsp:txBody>
      <dsp:txXfrm>
        <a:off x="2025718" y="0"/>
        <a:ext cx="7474430" cy="506430"/>
      </dsp:txXfrm>
    </dsp:sp>
    <dsp:sp modelId="{892A805F-9563-4D89-9D55-71F99E04C121}">
      <dsp:nvSpPr>
        <dsp:cNvPr id="0" name=""/>
        <dsp:cNvSpPr/>
      </dsp:nvSpPr>
      <dsp:spPr>
        <a:xfrm>
          <a:off x="354501" y="506430"/>
          <a:ext cx="3342434" cy="334243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8F0219D-D249-417A-8A0A-294804E9360F}">
      <dsp:nvSpPr>
        <dsp:cNvPr id="0" name=""/>
        <dsp:cNvSpPr/>
      </dsp:nvSpPr>
      <dsp:spPr>
        <a:xfrm>
          <a:off x="2025718" y="506430"/>
          <a:ext cx="7474430" cy="334243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rozšířit nabídku výrobků a uspokojit tak další potřeby zákazníků;</a:t>
          </a:r>
          <a:endParaRPr lang="cs-CZ" sz="1700" kern="1200" dirty="0"/>
        </a:p>
      </dsp:txBody>
      <dsp:txXfrm>
        <a:off x="2025718" y="506430"/>
        <a:ext cx="7474430" cy="506431"/>
      </dsp:txXfrm>
    </dsp:sp>
    <dsp:sp modelId="{1C63994F-7078-4C62-9C20-119839B9D922}">
      <dsp:nvSpPr>
        <dsp:cNvPr id="0" name=""/>
        <dsp:cNvSpPr/>
      </dsp:nvSpPr>
      <dsp:spPr>
        <a:xfrm>
          <a:off x="709002" y="1012861"/>
          <a:ext cx="2633431" cy="263343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909C21E-97FF-478E-81B9-5198EF1D99AB}">
      <dsp:nvSpPr>
        <dsp:cNvPr id="0" name=""/>
        <dsp:cNvSpPr/>
      </dsp:nvSpPr>
      <dsp:spPr>
        <a:xfrm>
          <a:off x="2025718" y="1012861"/>
          <a:ext cx="7474430" cy="263343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diversifikace;</a:t>
          </a:r>
          <a:endParaRPr lang="cs-CZ" sz="1700" kern="1200"/>
        </a:p>
      </dsp:txBody>
      <dsp:txXfrm>
        <a:off x="2025718" y="1012861"/>
        <a:ext cx="7474430" cy="506426"/>
      </dsp:txXfrm>
    </dsp:sp>
    <dsp:sp modelId="{8C18D07D-1204-43E1-8A2A-374939818F73}">
      <dsp:nvSpPr>
        <dsp:cNvPr id="0" name=""/>
        <dsp:cNvSpPr/>
      </dsp:nvSpPr>
      <dsp:spPr>
        <a:xfrm>
          <a:off x="1063502" y="1519288"/>
          <a:ext cx="1924432" cy="192443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8E34432-844B-40AC-AA44-ED645685B4B8}">
      <dsp:nvSpPr>
        <dsp:cNvPr id="0" name=""/>
        <dsp:cNvSpPr/>
      </dsp:nvSpPr>
      <dsp:spPr>
        <a:xfrm>
          <a:off x="2025718" y="1519288"/>
          <a:ext cx="7474430" cy="192443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vertikální integrace;</a:t>
          </a:r>
          <a:endParaRPr lang="cs-CZ" sz="1700" kern="1200"/>
        </a:p>
      </dsp:txBody>
      <dsp:txXfrm>
        <a:off x="2025718" y="1519288"/>
        <a:ext cx="7474430" cy="506430"/>
      </dsp:txXfrm>
    </dsp:sp>
    <dsp:sp modelId="{E9EA8C00-0E47-4A7A-A810-C1EB5197687E}">
      <dsp:nvSpPr>
        <dsp:cNvPr id="0" name=""/>
        <dsp:cNvSpPr/>
      </dsp:nvSpPr>
      <dsp:spPr>
        <a:xfrm>
          <a:off x="1418003" y="2025719"/>
          <a:ext cx="1215429" cy="121542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BC1CDD2-FD7C-4EBE-B57F-0AB60054F6F0}">
      <dsp:nvSpPr>
        <dsp:cNvPr id="0" name=""/>
        <dsp:cNvSpPr/>
      </dsp:nvSpPr>
      <dsp:spPr>
        <a:xfrm>
          <a:off x="2025718" y="2025719"/>
          <a:ext cx="7474430" cy="12154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překování obchodních bariér na atraktivních cizích trzích;</a:t>
          </a:r>
          <a:endParaRPr lang="cs-CZ" sz="1700" kern="1200"/>
        </a:p>
      </dsp:txBody>
      <dsp:txXfrm>
        <a:off x="2025718" y="2025719"/>
        <a:ext cx="7474430" cy="506431"/>
      </dsp:txXfrm>
    </dsp:sp>
    <dsp:sp modelId="{A74084F1-6BE3-4836-A067-EF9551F65DFE}">
      <dsp:nvSpPr>
        <dsp:cNvPr id="0" name=""/>
        <dsp:cNvSpPr/>
      </dsp:nvSpPr>
      <dsp:spPr>
        <a:xfrm>
          <a:off x="1772505" y="2532150"/>
          <a:ext cx="506426" cy="50642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3704429-DD22-4CB2-971B-305503C18C1D}">
      <dsp:nvSpPr>
        <dsp:cNvPr id="0" name=""/>
        <dsp:cNvSpPr/>
      </dsp:nvSpPr>
      <dsp:spPr>
        <a:xfrm>
          <a:off x="2025718" y="2532150"/>
          <a:ext cx="7474430" cy="5064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rychlejší růst trhu.</a:t>
          </a:r>
          <a:endParaRPr lang="cs-CZ" sz="1700" kern="1200"/>
        </a:p>
      </dsp:txBody>
      <dsp:txXfrm>
        <a:off x="2025718" y="2532150"/>
        <a:ext cx="7474430" cy="50642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92E7B7-8423-46F6-9A3F-50B127EF1121}">
      <dsp:nvSpPr>
        <dsp:cNvPr id="0" name=""/>
        <dsp:cNvSpPr/>
      </dsp:nvSpPr>
      <dsp:spPr>
        <a:xfrm>
          <a:off x="2304005" y="-31914"/>
          <a:ext cx="4892138" cy="4892138"/>
        </a:xfrm>
        <a:prstGeom prst="circularArrow">
          <a:avLst>
            <a:gd name="adj1" fmla="val 5544"/>
            <a:gd name="adj2" fmla="val 330680"/>
            <a:gd name="adj3" fmla="val 13746953"/>
            <a:gd name="adj4" fmla="val 17403622"/>
            <a:gd name="adj5" fmla="val 5757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FA844F72-3C6E-49A2-B446-AB374AC028D8}">
      <dsp:nvSpPr>
        <dsp:cNvPr id="0" name=""/>
        <dsp:cNvSpPr/>
      </dsp:nvSpPr>
      <dsp:spPr>
        <a:xfrm>
          <a:off x="3590388" y="599"/>
          <a:ext cx="2319372" cy="115968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konkurence ze strany cizích výrobců s nižšími náklady;</a:t>
          </a:r>
          <a:endParaRPr lang="cs-CZ" sz="1600" kern="1200"/>
        </a:p>
      </dsp:txBody>
      <dsp:txXfrm>
        <a:off x="3646999" y="57210"/>
        <a:ext cx="2206150" cy="1046464"/>
      </dsp:txXfrm>
    </dsp:sp>
    <dsp:sp modelId="{FF38695B-1B47-4AB5-BC47-AA4025703831}">
      <dsp:nvSpPr>
        <dsp:cNvPr id="0" name=""/>
        <dsp:cNvSpPr/>
      </dsp:nvSpPr>
      <dsp:spPr>
        <a:xfrm>
          <a:off x="5574482" y="1442128"/>
          <a:ext cx="2319372" cy="1159686"/>
        </a:xfrm>
        <a:prstGeom prst="roundRect">
          <a:avLst/>
        </a:prstGeom>
        <a:gradFill flip="none" rotWithShape="0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rostoucí prodeje substitučních výrobků;</a:t>
          </a:r>
          <a:endParaRPr lang="cs-CZ" sz="1600" kern="1200" dirty="0"/>
        </a:p>
      </dsp:txBody>
      <dsp:txXfrm>
        <a:off x="5631093" y="1498739"/>
        <a:ext cx="2206150" cy="1046464"/>
      </dsp:txXfrm>
    </dsp:sp>
    <dsp:sp modelId="{A72AB39B-5A19-4110-9819-0B4D34FE048B}">
      <dsp:nvSpPr>
        <dsp:cNvPr id="0" name=""/>
        <dsp:cNvSpPr/>
      </dsp:nvSpPr>
      <dsp:spPr>
        <a:xfrm>
          <a:off x="4816625" y="3774570"/>
          <a:ext cx="2319372" cy="1159686"/>
        </a:xfrm>
        <a:prstGeom prst="roundRect">
          <a:avLst/>
        </a:prstGeom>
        <a:gradFill flip="none" rotWithShape="0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pomalý růst trhu;</a:t>
          </a:r>
          <a:endParaRPr lang="cs-CZ" sz="1600" kern="1200"/>
        </a:p>
      </dsp:txBody>
      <dsp:txXfrm>
        <a:off x="4873236" y="3831181"/>
        <a:ext cx="2206150" cy="1046464"/>
      </dsp:txXfrm>
    </dsp:sp>
    <dsp:sp modelId="{A21FE3F8-AFEB-4980-AA4A-15A1805AB5DB}">
      <dsp:nvSpPr>
        <dsp:cNvPr id="0" name=""/>
        <dsp:cNvSpPr/>
      </dsp:nvSpPr>
      <dsp:spPr>
        <a:xfrm>
          <a:off x="2364150" y="3774570"/>
          <a:ext cx="2319372" cy="115968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měnící se potřeby </a:t>
          </a:r>
          <a:r>
            <a:rPr lang="cs-CZ" sz="1600" kern="1200" dirty="0" smtClean="0"/>
            <a:t/>
          </a:r>
          <a:br>
            <a:rPr lang="cs-CZ" sz="1600" kern="1200" dirty="0" smtClean="0"/>
          </a:br>
          <a:r>
            <a:rPr lang="cs-CZ" sz="1600" kern="1200" dirty="0" smtClean="0"/>
            <a:t>a </a:t>
          </a:r>
          <a:r>
            <a:rPr lang="cs-CZ" sz="1600" kern="1200" dirty="0" smtClean="0"/>
            <a:t>vkus zákazníků;</a:t>
          </a:r>
          <a:endParaRPr lang="cs-CZ" sz="1600" kern="1200" dirty="0"/>
        </a:p>
      </dsp:txBody>
      <dsp:txXfrm>
        <a:off x="2420761" y="3831181"/>
        <a:ext cx="2206150" cy="1046464"/>
      </dsp:txXfrm>
    </dsp:sp>
    <dsp:sp modelId="{ED46A29F-7F65-4BC6-8F0D-21E71A853F5F}">
      <dsp:nvSpPr>
        <dsp:cNvPr id="0" name=""/>
        <dsp:cNvSpPr/>
      </dsp:nvSpPr>
      <dsp:spPr>
        <a:xfrm>
          <a:off x="1606294" y="1442128"/>
          <a:ext cx="2319372" cy="115968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nepříznivé demografické změny</a:t>
          </a:r>
          <a:endParaRPr lang="cs-CZ" sz="1600" kern="1200"/>
        </a:p>
      </dsp:txBody>
      <dsp:txXfrm>
        <a:off x="1662905" y="1498739"/>
        <a:ext cx="2206150" cy="1046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5923" y="3307356"/>
            <a:ext cx="9489573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5923" y="4777380"/>
            <a:ext cx="9489573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5241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4" y="1807361"/>
            <a:ext cx="9497440" cy="40514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5337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79415" y="675723"/>
            <a:ext cx="1963949" cy="518532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3" y="675724"/>
            <a:ext cx="7290076" cy="518532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8946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0872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3308581"/>
            <a:ext cx="9489571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4" y="4777381"/>
            <a:ext cx="948957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1116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675725"/>
            <a:ext cx="9497440" cy="92447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5924" y="1809750"/>
            <a:ext cx="4628369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708" y="1809749"/>
            <a:ext cx="4625656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310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7633" y="1812927"/>
            <a:ext cx="41766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5924" y="2389190"/>
            <a:ext cx="4628369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45437" y="1812927"/>
            <a:ext cx="420063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7" y="2389190"/>
            <a:ext cx="462836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615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4620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584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3" y="446088"/>
            <a:ext cx="3547533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873" y="446088"/>
            <a:ext cx="5706492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3" y="1631950"/>
            <a:ext cx="3547533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8921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1387058"/>
            <a:ext cx="4641849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4" y="2500312"/>
            <a:ext cx="4641849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  <p:sp>
        <p:nvSpPr>
          <p:cNvPr id="32" name="Oval 31"/>
          <p:cNvSpPr/>
          <p:nvPr/>
        </p:nvSpPr>
        <p:spPr>
          <a:xfrm>
            <a:off x="7305663" y="1436862"/>
            <a:ext cx="1448871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Oval 32"/>
          <p:cNvSpPr/>
          <p:nvPr/>
        </p:nvSpPr>
        <p:spPr>
          <a:xfrm>
            <a:off x="7534056" y="1411792"/>
            <a:ext cx="1107153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9" name="Oval 28"/>
          <p:cNvSpPr/>
          <p:nvPr/>
        </p:nvSpPr>
        <p:spPr>
          <a:xfrm>
            <a:off x="7008245" y="1894454"/>
            <a:ext cx="803152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Oval 30"/>
          <p:cNvSpPr/>
          <p:nvPr/>
        </p:nvSpPr>
        <p:spPr>
          <a:xfrm>
            <a:off x="7232193" y="1811313"/>
            <a:ext cx="652784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8" name="Oval 27"/>
          <p:cNvSpPr/>
          <p:nvPr/>
        </p:nvSpPr>
        <p:spPr>
          <a:xfrm>
            <a:off x="6291683" y="2083427"/>
            <a:ext cx="342135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Oval 29"/>
          <p:cNvSpPr/>
          <p:nvPr/>
        </p:nvSpPr>
        <p:spPr>
          <a:xfrm>
            <a:off x="8176122" y="993076"/>
            <a:ext cx="342135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Oval 33"/>
          <p:cNvSpPr/>
          <p:nvPr/>
        </p:nvSpPr>
        <p:spPr>
          <a:xfrm>
            <a:off x="6746129" y="1894454"/>
            <a:ext cx="263252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Oval 34"/>
          <p:cNvSpPr/>
          <p:nvPr/>
        </p:nvSpPr>
        <p:spPr>
          <a:xfrm>
            <a:off x="8198402" y="1060594"/>
            <a:ext cx="263252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502400" y="1600200"/>
            <a:ext cx="4572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236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5923" y="675725"/>
            <a:ext cx="9500151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4" y="1807361"/>
            <a:ext cx="9500149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3125" y="595181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BF4F81C2-3B9A-437A-AA52-D8064D12A55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74594" y="5951811"/>
            <a:ext cx="7008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3545" y="5951811"/>
            <a:ext cx="81104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6B3B6C8F-F19A-4C50-A3F1-999AEE3070B8}" type="slidenum">
              <a:rPr lang="cs-CZ" smtClean="0"/>
              <a:t>‹#›</a:t>
            </a:fld>
            <a:endParaRPr lang="cs-CZ"/>
          </a:p>
        </p:txBody>
      </p:sp>
      <p:grpSp>
        <p:nvGrpSpPr>
          <p:cNvPr id="61" name="Group 60"/>
          <p:cNvGrpSpPr/>
          <p:nvPr/>
        </p:nvGrpSpPr>
        <p:grpSpPr>
          <a:xfrm>
            <a:off x="-44793" y="1"/>
            <a:ext cx="12236793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280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Marketingová situační analýza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SWOT ANALÝZA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211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42800">
                <a:schemeClr val="accent2">
                  <a:lumMod val="60000"/>
                  <a:lumOff val="40000"/>
                </a:schemeClr>
              </a:gs>
              <a:gs pos="0">
                <a:schemeClr val="bg1">
                  <a:tint val="98000"/>
                  <a:shade val="100000"/>
                  <a:hueMod val="100000"/>
                  <a:satMod val="130000"/>
                  <a:lumMod val="112000"/>
                </a:schemeClr>
              </a:gs>
              <a:gs pos="100000">
                <a:schemeClr val="bg1">
                  <a:shade val="84000"/>
                  <a:hueMod val="96000"/>
                  <a:satMod val="120000"/>
                  <a:lumMod val="8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txBody>
          <a:bodyPr/>
          <a:lstStyle/>
          <a:p>
            <a:r>
              <a:rPr lang="cs-CZ" b="1" dirty="0" smtClean="0"/>
              <a:t>Silné</a:t>
            </a:r>
            <a:r>
              <a:rPr lang="cs-CZ" dirty="0" smtClean="0"/>
              <a:t> </a:t>
            </a:r>
            <a:r>
              <a:rPr lang="cs-CZ" b="1" dirty="0" smtClean="0"/>
              <a:t>stránky</a:t>
            </a:r>
            <a:endParaRPr lang="cs-CZ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9368140"/>
              </p:ext>
            </p:extLst>
          </p:nvPr>
        </p:nvGraphicFramePr>
        <p:xfrm>
          <a:off x="1345924" y="1807361"/>
          <a:ext cx="9500149" cy="405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06640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bg1">
                  <a:shade val="84000"/>
                  <a:hueMod val="96000"/>
                  <a:satMod val="120000"/>
                  <a:lumMod val="8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r>
              <a:rPr lang="cs-CZ" b="1" dirty="0" smtClean="0"/>
              <a:t>Slabé stránky</a:t>
            </a:r>
            <a:endParaRPr lang="cs-CZ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2575403"/>
              </p:ext>
            </p:extLst>
          </p:nvPr>
        </p:nvGraphicFramePr>
        <p:xfrm>
          <a:off x="1345924" y="1349828"/>
          <a:ext cx="9500149" cy="5355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51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Příležitosti</a:t>
            </a:r>
            <a:endParaRPr lang="cs-CZ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9764723"/>
              </p:ext>
            </p:extLst>
          </p:nvPr>
        </p:nvGraphicFramePr>
        <p:xfrm>
          <a:off x="1345924" y="1807361"/>
          <a:ext cx="9500149" cy="405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527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bg1">
                  <a:tint val="98000"/>
                  <a:shade val="100000"/>
                  <a:hueMod val="100000"/>
                  <a:satMod val="130000"/>
                  <a:lumMod val="112000"/>
                </a:schemeClr>
              </a:gs>
              <a:gs pos="100000">
                <a:schemeClr val="bg1">
                  <a:shade val="84000"/>
                  <a:hueMod val="96000"/>
                  <a:satMod val="120000"/>
                  <a:lumMod val="80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/>
          <a:lstStyle/>
          <a:p>
            <a:r>
              <a:rPr lang="cs-CZ" b="1" dirty="0" smtClean="0"/>
              <a:t>Hrozby</a:t>
            </a:r>
            <a:endParaRPr lang="cs-CZ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0229303"/>
              </p:ext>
            </p:extLst>
          </p:nvPr>
        </p:nvGraphicFramePr>
        <p:xfrm>
          <a:off x="1345925" y="1600200"/>
          <a:ext cx="9500149" cy="4934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2452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Zhodnocení faktorů </a:t>
            </a:r>
            <a:r>
              <a:rPr lang="cs-CZ" dirty="0" smtClean="0"/>
              <a:t>ovlivňujících </a:t>
            </a:r>
            <a:r>
              <a:rPr lang="cs-CZ" dirty="0" smtClean="0"/>
              <a:t>podnik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txBody>
          <a:bodyPr>
            <a:normAutofit/>
          </a:bodyPr>
          <a:lstStyle/>
          <a:p>
            <a:pPr lvl="0" fontAlgn="base"/>
            <a:r>
              <a:rPr lang="cs-CZ" b="1" dirty="0"/>
              <a:t>SO strategie - </a:t>
            </a:r>
            <a:r>
              <a:rPr lang="cs-CZ" dirty="0"/>
              <a:t>jsou to strategie využívajících silných stránek podniku ke zhodnocení příležitostí objevujících se ve vnějším prostředí. Jedná se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o </a:t>
            </a:r>
            <a:r>
              <a:rPr lang="cs-CZ" dirty="0"/>
              <a:t>ideální stav, který je v reálu prakticky nedosažitelný.</a:t>
            </a:r>
          </a:p>
          <a:p>
            <a:pPr lvl="0" fontAlgn="base"/>
            <a:r>
              <a:rPr lang="cs-CZ" b="1" dirty="0"/>
              <a:t>WO strategie. </a:t>
            </a:r>
            <a:r>
              <a:rPr lang="cs-CZ" dirty="0"/>
              <a:t>Tyto strategie jsou zaměřeny na odstranění slabých stránek využitím příležitostí, které podnik má. Příkladem může být např. joint venture, akvizice, nábor kvalifikovaných sil.</a:t>
            </a:r>
          </a:p>
          <a:p>
            <a:pPr lvl="0" fontAlgn="base"/>
            <a:r>
              <a:rPr lang="cs-CZ" b="1" dirty="0"/>
              <a:t>ST strategie. </a:t>
            </a:r>
            <a:r>
              <a:rPr lang="cs-CZ" dirty="0"/>
              <a:t>Podnik jich využije </a:t>
            </a:r>
            <a:r>
              <a:rPr lang="cs-CZ" dirty="0" smtClean="0"/>
              <a:t>tehdy, </a:t>
            </a:r>
            <a:r>
              <a:rPr lang="cs-CZ" dirty="0"/>
              <a:t>jestliže je dost silný na přímou konfrontaci s </a:t>
            </a:r>
            <a:r>
              <a:rPr lang="cs-CZ" dirty="0" smtClean="0"/>
              <a:t>ohrožením.</a:t>
            </a:r>
            <a:endParaRPr lang="cs-CZ" dirty="0"/>
          </a:p>
          <a:p>
            <a:pPr lvl="0" fontAlgn="base"/>
            <a:r>
              <a:rPr lang="cs-CZ" b="1" dirty="0"/>
              <a:t>WT strategie </a:t>
            </a:r>
            <a:r>
              <a:rPr lang="cs-CZ" dirty="0"/>
              <a:t>patří mezi obrané strategie zaměřené na odstranění slabých stránek a na vyhnutí se nebezpečí z venčí. Podnik bojuje o přežití. Strategiemi jsou fúze, omezení výdajů, vyhlášení bankrotu </a:t>
            </a:r>
            <a:r>
              <a:rPr lang="cs-CZ" dirty="0" smtClean="0"/>
              <a:t>anebo </a:t>
            </a:r>
            <a:r>
              <a:rPr lang="cs-CZ" dirty="0"/>
              <a:t>likvidace.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011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Ukázka hodnocení vnitřního prostředí podniku</a:t>
            </a:r>
            <a:endParaRPr lang="cs-CZ" dirty="0"/>
          </a:p>
        </p:txBody>
      </p:sp>
      <p:pic>
        <p:nvPicPr>
          <p:cNvPr id="4" name="Picture 695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6663" y="1690688"/>
            <a:ext cx="8871044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80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čem spočívá nástroj SWOT analýzy</a:t>
            </a:r>
          </a:p>
          <a:p>
            <a:r>
              <a:rPr lang="cs-CZ" dirty="0" smtClean="0"/>
              <a:t>Co značí SW analýza</a:t>
            </a:r>
          </a:p>
          <a:p>
            <a:r>
              <a:rPr lang="cs-CZ" dirty="0" smtClean="0"/>
              <a:t>Co značí OT analýza</a:t>
            </a:r>
          </a:p>
          <a:p>
            <a:r>
              <a:rPr lang="cs-CZ" dirty="0" smtClean="0"/>
              <a:t>Zařaďte do tabulky následující faktory a navrhni možné řešení: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Pokles počtu obyvatel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Prestiž výrobku firmy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Nekvalifikovaní zaměstnanci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Vstup konkurenční firmy na trh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Inflace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9" y="675725"/>
            <a:ext cx="1677924" cy="181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4566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124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Obrázky webu OFFICE.COM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41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19624"/>
            <a:ext cx="5760720" cy="1258824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180300"/>
              </p:ext>
            </p:extLst>
          </p:nvPr>
        </p:nvGraphicFramePr>
        <p:xfrm>
          <a:off x="2567608" y="2139084"/>
          <a:ext cx="7056784" cy="3675164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768865"/>
                <a:gridCol w="5287919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Název školy</a:t>
                      </a:r>
                      <a:endParaRPr lang="cs-CZ" sz="14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Soukromé střední odborné učiliště</a:t>
                      </a:r>
                      <a:r>
                        <a:rPr lang="cs-CZ" sz="1400" baseline="0" dirty="0" smtClean="0"/>
                        <a:t> LIVA s.r.o.</a:t>
                      </a:r>
                      <a:endParaRPr lang="cs-CZ" sz="14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Projekt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CZ.1.07/1.5.00/34.1035 Elektronické studijní zdroje</a:t>
                      </a:r>
                      <a:endParaRPr lang="cs-CZ" sz="14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Název materiálu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dirty="0" smtClean="0"/>
                        <a:t>VY_32_INOVACE_1108</a:t>
                      </a:r>
                      <a:r>
                        <a:rPr lang="cs-CZ" sz="1400" baseline="0" dirty="0" smtClean="0"/>
                        <a:t> Marketingová situační analýza</a:t>
                      </a:r>
                      <a:endParaRPr lang="cs-CZ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Tematická oblast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Marketing</a:t>
                      </a:r>
                      <a:endParaRPr lang="cs-CZ" sz="14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Ročník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1. ročník</a:t>
                      </a:r>
                      <a:endParaRPr lang="cs-CZ" sz="14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Autor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Ing.</a:t>
                      </a:r>
                      <a:r>
                        <a:rPr lang="cs-CZ" sz="1400" baseline="0" dirty="0" smtClean="0"/>
                        <a:t> Jarmila Kabourková</a:t>
                      </a:r>
                      <a:endParaRPr lang="cs-CZ" sz="14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Datum vzniku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4.10.2013</a:t>
                      </a:r>
                      <a:endParaRPr lang="cs-CZ" sz="1400" dirty="0"/>
                    </a:p>
                  </a:txBody>
                  <a:tcPr anchor="ctr"/>
                </a:tc>
              </a:tr>
              <a:tr h="37754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Anotace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baseline="0" dirty="0" smtClean="0"/>
                        <a:t>Materiál popisuje význam SWOT analýzy</a:t>
                      </a:r>
                      <a:endParaRPr lang="cs-CZ" sz="14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Metodika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Výklad</a:t>
                      </a:r>
                      <a:r>
                        <a:rPr lang="cs-CZ" sz="1400" baseline="0" dirty="0" smtClean="0"/>
                        <a:t> učiva prostřednictvím projektoru</a:t>
                      </a:r>
                      <a:endParaRPr lang="cs-CZ" sz="14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049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SWOT analýza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4490731"/>
              </p:ext>
            </p:extLst>
          </p:nvPr>
        </p:nvGraphicFramePr>
        <p:xfrm>
          <a:off x="1345924" y="1807361"/>
          <a:ext cx="9500149" cy="457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98666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pattFill prst="horzBrick">
            <a:fgClr>
              <a:srgbClr val="00B0F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cs-CZ" dirty="0" smtClean="0"/>
              <a:t>Podstata metody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94135"/>
              </p:ext>
            </p:extLst>
          </p:nvPr>
        </p:nvGraphicFramePr>
        <p:xfrm>
          <a:off x="1345924" y="1807361"/>
          <a:ext cx="9500149" cy="405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902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graphicEl>
                                              <a:dgm id="{E125E799-4A33-4617-883D-B25827CF70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graphicEl>
                                              <a:dgm id="{E125E799-4A33-4617-883D-B25827CF70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graphicEl>
                                              <a:dgm id="{39914F7E-747E-4CD2-B5ED-C5429D9D7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graphicEl>
                                              <a:dgm id="{39914F7E-747E-4CD2-B5ED-C5429D9D7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7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graphicEl>
                                              <a:dgm id="{BD82A4F9-F5AF-4A86-A895-2F47A1FEE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graphicEl>
                                              <a:dgm id="{BD82A4F9-F5AF-4A86-A895-2F47A1FEE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cs-CZ" dirty="0" smtClean="0"/>
              <a:t>Skupiny faktorů SWOT analýzy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5">
                  <a:lumMod val="75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rect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r>
              <a:rPr lang="cs-CZ" sz="2400" b="1" dirty="0" smtClean="0"/>
              <a:t>1. faktory vyjadřující silné vnitřní stránky organizace</a:t>
            </a:r>
          </a:p>
          <a:p>
            <a:r>
              <a:rPr lang="cs-CZ" sz="2400" b="1" dirty="0" smtClean="0"/>
              <a:t>2. faktory vyjadřující slabé vnitřní stránky organizace</a:t>
            </a:r>
          </a:p>
          <a:p>
            <a:r>
              <a:rPr lang="cs-CZ" sz="2400" b="1" dirty="0" smtClean="0"/>
              <a:t>3. faktory vyjadřující příležitosti vnějšího prostředí</a:t>
            </a:r>
          </a:p>
          <a:p>
            <a:r>
              <a:rPr lang="cs-CZ" sz="2400" b="1" dirty="0" smtClean="0"/>
              <a:t>4. faktory vyjadřující hrozby vnějšího prostředí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124015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sz="2800" dirty="0"/>
              <a:t>Zkratka SWOT vychází z anglických slov </a:t>
            </a:r>
            <a:r>
              <a:rPr lang="cs-CZ" sz="2800" dirty="0" err="1"/>
              <a:t>strenths</a:t>
            </a:r>
            <a:r>
              <a:rPr lang="cs-CZ" sz="2800" dirty="0"/>
              <a:t> (silné stránky), </a:t>
            </a:r>
            <a:r>
              <a:rPr lang="cs-CZ" sz="2800" dirty="0" err="1"/>
              <a:t>weaknesses</a:t>
            </a:r>
            <a:r>
              <a:rPr lang="cs-CZ" sz="2800" dirty="0"/>
              <a:t> (slabé stránky), </a:t>
            </a:r>
            <a:r>
              <a:rPr lang="cs-CZ" sz="2800" dirty="0" err="1"/>
              <a:t>opportunities</a:t>
            </a:r>
            <a:r>
              <a:rPr lang="cs-CZ" sz="2800" dirty="0"/>
              <a:t> (příležitosti) a </a:t>
            </a:r>
            <a:r>
              <a:rPr lang="cs-CZ" sz="2800" dirty="0" err="1"/>
              <a:t>threats</a:t>
            </a:r>
            <a:r>
              <a:rPr lang="cs-CZ" sz="2800" dirty="0"/>
              <a:t> (ohrožení).</a:t>
            </a:r>
            <a:br>
              <a:rPr lang="cs-CZ" sz="2800" dirty="0"/>
            </a:b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3746896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bg1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8675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cs-CZ" sz="2400" dirty="0" smtClean="0"/>
              <a:t>Analýzou vzájemné integrace jednotlivých faktorů silných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a </a:t>
            </a:r>
            <a:r>
              <a:rPr lang="cs-CZ" sz="2400" dirty="0" smtClean="0"/>
              <a:t>slabých  </a:t>
            </a:r>
            <a:r>
              <a:rPr lang="cs-CZ" sz="2400" dirty="0" smtClean="0"/>
              <a:t>příležitostí </a:t>
            </a:r>
            <a:r>
              <a:rPr lang="cs-CZ" sz="2400" dirty="0" smtClean="0"/>
              <a:t>a </a:t>
            </a:r>
            <a:r>
              <a:rPr lang="cs-CZ" sz="2400" dirty="0" smtClean="0"/>
              <a:t>nebezpečí </a:t>
            </a:r>
            <a:r>
              <a:rPr lang="cs-CZ" sz="2400" dirty="0" smtClean="0"/>
              <a:t>lze získat nové informace, které hodnotí úroveň jejich vzájemného střetu</a:t>
            </a: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3057099"/>
            <a:ext cx="10515600" cy="3119864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/>
          <a:p>
            <a:endParaRPr lang="cs-CZ" b="1" dirty="0" smtClean="0">
              <a:solidFill>
                <a:srgbClr val="C00000"/>
              </a:solidFill>
            </a:endParaRPr>
          </a:p>
          <a:p>
            <a:endParaRPr lang="cs-CZ" b="1" dirty="0">
              <a:solidFill>
                <a:srgbClr val="C00000"/>
              </a:solidFill>
            </a:endParaRPr>
          </a:p>
          <a:p>
            <a:endParaRPr lang="cs-CZ" b="1" dirty="0" smtClean="0">
              <a:solidFill>
                <a:srgbClr val="C00000"/>
              </a:solidFill>
            </a:endParaRPr>
          </a:p>
          <a:p>
            <a:endParaRPr lang="cs-CZ" b="1" dirty="0">
              <a:solidFill>
                <a:srgbClr val="C00000"/>
              </a:solidFill>
            </a:endParaRPr>
          </a:p>
          <a:p>
            <a:endParaRPr lang="cs-CZ" b="1" dirty="0" smtClean="0">
              <a:solidFill>
                <a:srgbClr val="C00000"/>
              </a:solidFill>
            </a:endParaRPr>
          </a:p>
          <a:p>
            <a:r>
              <a:rPr lang="cs-CZ" b="1" dirty="0" smtClean="0">
                <a:solidFill>
                  <a:srgbClr val="C00000"/>
                </a:solidFill>
              </a:rPr>
              <a:t>z </a:t>
            </a:r>
            <a:r>
              <a:rPr lang="cs-CZ" b="1" dirty="0" smtClean="0">
                <a:solidFill>
                  <a:srgbClr val="C00000"/>
                </a:solidFill>
              </a:rPr>
              <a:t>předpokladu, že organizace dosáhne úspěchu maximalizací svých předností a očekávaných příležitostí a zároveň minimalizací vlastních nedostatků </a:t>
            </a:r>
            <a:r>
              <a:rPr lang="cs-CZ" b="1" dirty="0" smtClean="0">
                <a:solidFill>
                  <a:srgbClr val="C00000"/>
                </a:solidFill>
              </a:rPr>
              <a:t/>
            </a:r>
            <a:br>
              <a:rPr lang="cs-CZ" b="1" dirty="0" smtClean="0">
                <a:solidFill>
                  <a:srgbClr val="C00000"/>
                </a:solidFill>
              </a:rPr>
            </a:br>
            <a:r>
              <a:rPr lang="cs-CZ" b="1" dirty="0" smtClean="0">
                <a:solidFill>
                  <a:srgbClr val="C00000"/>
                </a:solidFill>
              </a:rPr>
              <a:t>a </a:t>
            </a:r>
            <a:r>
              <a:rPr lang="cs-CZ" b="1" dirty="0" smtClean="0">
                <a:solidFill>
                  <a:srgbClr val="C00000"/>
                </a:solidFill>
              </a:rPr>
              <a:t>vnějších hrozeb</a:t>
            </a:r>
            <a:endParaRPr lang="cs-CZ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3644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SWOT analýza je metoda hodnocení marketingového prostředí firmy a skládá se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ze </a:t>
            </a:r>
            <a:r>
              <a:rPr lang="cs-CZ" dirty="0" smtClean="0"/>
              <a:t>2 částí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1964131"/>
              </p:ext>
            </p:extLst>
          </p:nvPr>
        </p:nvGraphicFramePr>
        <p:xfrm>
          <a:off x="1345924" y="1807361"/>
          <a:ext cx="9500149" cy="405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4287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Výsledkem SWOT analýzy je vymezení pozice podniku pomocí SWOT matice</a:t>
            </a:r>
            <a:endParaRPr lang="cs-CZ" dirty="0"/>
          </a:p>
        </p:txBody>
      </p:sp>
      <p:pic>
        <p:nvPicPr>
          <p:cNvPr id="4" name="Picture 6639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0185" y="1825625"/>
            <a:ext cx="866632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3874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utumn">
  <a:themeElements>
    <a:clrScheme name="Červeno-oranžová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Podzim</Template>
  <TotalTime>103</TotalTime>
  <Words>520</Words>
  <Application>Microsoft Office PowerPoint</Application>
  <PresentationFormat>Vlastní</PresentationFormat>
  <Paragraphs>94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Autumn</vt:lpstr>
      <vt:lpstr>Marketingová situační analýza</vt:lpstr>
      <vt:lpstr>Prezentace aplikace PowerPoint</vt:lpstr>
      <vt:lpstr>SWOT analýza</vt:lpstr>
      <vt:lpstr>Podstata metody</vt:lpstr>
      <vt:lpstr>Skupiny faktorů SWOT analýzy</vt:lpstr>
      <vt:lpstr>Zkratka SWOT vychází z anglických slov strenths (silné stránky), weaknesses (slabé stránky), opportunities (příležitosti) a threats (ohrožení). </vt:lpstr>
      <vt:lpstr>Analýzou vzájemné integrace jednotlivých faktorů silných  a slabých  příležitostí a nebezpečí lze získat nové informace, které hodnotí úroveň jejich vzájemného střetu</vt:lpstr>
      <vt:lpstr>SWOT analýza je metoda hodnocení marketingového prostředí firmy a skládá se  ze 2 částí</vt:lpstr>
      <vt:lpstr>Výsledkem SWOT analýzy je vymezení pozice podniku pomocí SWOT matice</vt:lpstr>
      <vt:lpstr>Silné stránky</vt:lpstr>
      <vt:lpstr>Slabé stránky</vt:lpstr>
      <vt:lpstr>Příležitosti</vt:lpstr>
      <vt:lpstr>Hrozby</vt:lpstr>
      <vt:lpstr>Zhodnocení faktorů ovlivňujících podnik</vt:lpstr>
      <vt:lpstr>Ukázka hodnocení vnitřního prostředí podniku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Marketingová situační analýza</dc:title>
  <dc:creator>Kabourkovci</dc:creator>
  <cp:lastModifiedBy>LIVA</cp:lastModifiedBy>
  <cp:revision>20</cp:revision>
  <dcterms:created xsi:type="dcterms:W3CDTF">2013-08-21T09:15:34Z</dcterms:created>
  <dcterms:modified xsi:type="dcterms:W3CDTF">2014-10-24T14:04:15Z</dcterms:modified>
</cp:coreProperties>
</file>