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6" r:id="rId13"/>
    <p:sldId id="268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jpe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829B23-08ED-4F07-9D12-09FF0D8DC149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5F245900-7D3D-400F-A303-276404BB1F24}">
      <dgm:prSet/>
      <dgm:spPr/>
      <dgm:t>
        <a:bodyPr/>
        <a:lstStyle/>
        <a:p>
          <a:pPr rtl="0"/>
          <a:r>
            <a:rPr lang="cs-CZ" b="1" i="0" smtClean="0"/>
            <a:t>rozumíme veškerou hospodářskou činnost prováděnou na určitém státním území, která je prováděna podnikatelskými subjekty a občany</a:t>
          </a:r>
          <a:endParaRPr lang="cs-CZ"/>
        </a:p>
      </dgm:t>
    </dgm:pt>
    <dgm:pt modelId="{64FF388F-F516-44CF-A04D-72203A3F9C63}" type="parTrans" cxnId="{D14B3156-15AB-44BC-A17D-1A5A8E70C6E4}">
      <dgm:prSet/>
      <dgm:spPr/>
      <dgm:t>
        <a:bodyPr/>
        <a:lstStyle/>
        <a:p>
          <a:endParaRPr lang="cs-CZ"/>
        </a:p>
      </dgm:t>
    </dgm:pt>
    <dgm:pt modelId="{900D6A28-52C1-487E-8E40-3F634A10CF4E}" type="sibTrans" cxnId="{D14B3156-15AB-44BC-A17D-1A5A8E70C6E4}">
      <dgm:prSet/>
      <dgm:spPr/>
      <dgm:t>
        <a:bodyPr/>
        <a:lstStyle/>
        <a:p>
          <a:endParaRPr lang="cs-CZ"/>
        </a:p>
      </dgm:t>
    </dgm:pt>
    <dgm:pt modelId="{33F89F44-F4C4-4B86-A907-8A4623D9C6FD}" type="pres">
      <dgm:prSet presAssocID="{76829B23-08ED-4F07-9D12-09FF0D8DC14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4B00773-2173-4A6B-8103-49277471BA3C}" type="pres">
      <dgm:prSet presAssocID="{5F245900-7D3D-400F-A303-276404BB1F24}" presName="circle1" presStyleLbl="node1" presStyleIdx="0" presStyleCnt="1"/>
      <dgm:spPr/>
    </dgm:pt>
    <dgm:pt modelId="{68B9DF9E-5F53-447B-A937-CC9F2CB8909A}" type="pres">
      <dgm:prSet presAssocID="{5F245900-7D3D-400F-A303-276404BB1F24}" presName="space" presStyleCnt="0"/>
      <dgm:spPr/>
    </dgm:pt>
    <dgm:pt modelId="{F729DE57-9960-4352-8A40-A3174A8D3F95}" type="pres">
      <dgm:prSet presAssocID="{5F245900-7D3D-400F-A303-276404BB1F24}" presName="rect1" presStyleLbl="alignAcc1" presStyleIdx="0" presStyleCnt="1"/>
      <dgm:spPr/>
      <dgm:t>
        <a:bodyPr/>
        <a:lstStyle/>
        <a:p>
          <a:endParaRPr lang="cs-CZ"/>
        </a:p>
      </dgm:t>
    </dgm:pt>
    <dgm:pt modelId="{B655F885-3673-4237-8FF4-9CAD84886FDA}" type="pres">
      <dgm:prSet presAssocID="{5F245900-7D3D-400F-A303-276404BB1F24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8F4ACB1-C453-4B8F-B884-6D0F097B9253}" type="presOf" srcId="{5F245900-7D3D-400F-A303-276404BB1F24}" destId="{F729DE57-9960-4352-8A40-A3174A8D3F95}" srcOrd="0" destOrd="0" presId="urn:microsoft.com/office/officeart/2005/8/layout/target3"/>
    <dgm:cxn modelId="{472043E3-A206-431E-BA52-A115ABDB8553}" type="presOf" srcId="{5F245900-7D3D-400F-A303-276404BB1F24}" destId="{B655F885-3673-4237-8FF4-9CAD84886FDA}" srcOrd="1" destOrd="0" presId="urn:microsoft.com/office/officeart/2005/8/layout/target3"/>
    <dgm:cxn modelId="{544A080C-B2A9-457C-BA07-AD0F1B15B2FF}" type="presOf" srcId="{76829B23-08ED-4F07-9D12-09FF0D8DC149}" destId="{33F89F44-F4C4-4B86-A907-8A4623D9C6FD}" srcOrd="0" destOrd="0" presId="urn:microsoft.com/office/officeart/2005/8/layout/target3"/>
    <dgm:cxn modelId="{D14B3156-15AB-44BC-A17D-1A5A8E70C6E4}" srcId="{76829B23-08ED-4F07-9D12-09FF0D8DC149}" destId="{5F245900-7D3D-400F-A303-276404BB1F24}" srcOrd="0" destOrd="0" parTransId="{64FF388F-F516-44CF-A04D-72203A3F9C63}" sibTransId="{900D6A28-52C1-487E-8E40-3F634A10CF4E}"/>
    <dgm:cxn modelId="{4C322D95-FA27-47C1-85F0-752A666A6E89}" type="presParOf" srcId="{33F89F44-F4C4-4B86-A907-8A4623D9C6FD}" destId="{34B00773-2173-4A6B-8103-49277471BA3C}" srcOrd="0" destOrd="0" presId="urn:microsoft.com/office/officeart/2005/8/layout/target3"/>
    <dgm:cxn modelId="{A13574CC-5D0C-43B7-88C0-F1853C8A5904}" type="presParOf" srcId="{33F89F44-F4C4-4B86-A907-8A4623D9C6FD}" destId="{68B9DF9E-5F53-447B-A937-CC9F2CB8909A}" srcOrd="1" destOrd="0" presId="urn:microsoft.com/office/officeart/2005/8/layout/target3"/>
    <dgm:cxn modelId="{326448C2-EB48-4AA8-B9BC-BDFF7CC0BBAD}" type="presParOf" srcId="{33F89F44-F4C4-4B86-A907-8A4623D9C6FD}" destId="{F729DE57-9960-4352-8A40-A3174A8D3F95}" srcOrd="2" destOrd="0" presId="urn:microsoft.com/office/officeart/2005/8/layout/target3"/>
    <dgm:cxn modelId="{C6B3A819-4545-4BD6-8468-CF6FCE76E711}" type="presParOf" srcId="{33F89F44-F4C4-4B86-A907-8A4623D9C6FD}" destId="{B655F885-3673-4237-8FF4-9CAD84886FDA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A45CC6-4B08-4BA0-99B5-4E5D84DB0FCF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ECB9926D-C004-4935-83A4-D5BAFD8A5EA0}">
      <dgm:prSet/>
      <dgm:spPr/>
      <dgm:t>
        <a:bodyPr/>
        <a:lstStyle/>
        <a:p>
          <a:pPr rtl="0"/>
          <a:r>
            <a:rPr lang="cs-CZ" b="0" i="0" smtClean="0"/>
            <a:t>je tvořeno soustavou hospodářských subjektů, které se zabývají různorodou činností</a:t>
          </a:r>
          <a:endParaRPr lang="cs-CZ"/>
        </a:p>
      </dgm:t>
    </dgm:pt>
    <dgm:pt modelId="{93731AC1-BF19-443F-A0D0-E4DC8191CA5E}" type="parTrans" cxnId="{28FBB8A3-3472-45FD-A082-F86D1AB81727}">
      <dgm:prSet/>
      <dgm:spPr/>
      <dgm:t>
        <a:bodyPr/>
        <a:lstStyle/>
        <a:p>
          <a:endParaRPr lang="cs-CZ"/>
        </a:p>
      </dgm:t>
    </dgm:pt>
    <dgm:pt modelId="{CFA08428-A74C-404C-9578-94EDF76947DF}" type="sibTrans" cxnId="{28FBB8A3-3472-45FD-A082-F86D1AB81727}">
      <dgm:prSet/>
      <dgm:spPr/>
      <dgm:t>
        <a:bodyPr/>
        <a:lstStyle/>
        <a:p>
          <a:endParaRPr lang="cs-CZ"/>
        </a:p>
      </dgm:t>
    </dgm:pt>
    <dgm:pt modelId="{79F80C34-98F0-4085-BBC0-D3B0E5F6DDAE}">
      <dgm:prSet/>
      <dgm:spPr/>
      <dgm:t>
        <a:bodyPr/>
        <a:lstStyle/>
        <a:p>
          <a:pPr rtl="0"/>
          <a:r>
            <a:rPr lang="cs-CZ" b="0" i="0" smtClean="0"/>
            <a:t>strukturou rozumíme jeho členění podle různých hledisek</a:t>
          </a:r>
          <a:endParaRPr lang="cs-CZ"/>
        </a:p>
      </dgm:t>
    </dgm:pt>
    <dgm:pt modelId="{DD3C654D-7A66-46AF-A8F7-B14C0AA402B2}" type="parTrans" cxnId="{59B38DF6-38CF-457B-B20D-3043FBA8003C}">
      <dgm:prSet/>
      <dgm:spPr/>
      <dgm:t>
        <a:bodyPr/>
        <a:lstStyle/>
        <a:p>
          <a:endParaRPr lang="cs-CZ"/>
        </a:p>
      </dgm:t>
    </dgm:pt>
    <dgm:pt modelId="{807687A4-0BF3-40FE-BAA4-3F602DD3A7BA}" type="sibTrans" cxnId="{59B38DF6-38CF-457B-B20D-3043FBA8003C}">
      <dgm:prSet/>
      <dgm:spPr/>
      <dgm:t>
        <a:bodyPr/>
        <a:lstStyle/>
        <a:p>
          <a:endParaRPr lang="cs-CZ"/>
        </a:p>
      </dgm:t>
    </dgm:pt>
    <dgm:pt modelId="{74AB44E4-0096-46DA-84EB-F3AD9BAEBA88}">
      <dgm:prSet/>
      <dgm:spPr/>
      <dgm:t>
        <a:bodyPr/>
        <a:lstStyle/>
        <a:p>
          <a:pPr rtl="0"/>
          <a:r>
            <a:rPr lang="cs-CZ" b="0" i="0" smtClean="0"/>
            <a:t>hospodářská odvětví se seskupují do tzv. </a:t>
          </a:r>
          <a:r>
            <a:rPr lang="cs-CZ" b="1" i="0" smtClean="0"/>
            <a:t>hospodářských sektorů</a:t>
          </a:r>
          <a:r>
            <a:rPr lang="cs-CZ" b="0" i="0" smtClean="0"/>
            <a:t>:</a:t>
          </a:r>
          <a:endParaRPr lang="cs-CZ"/>
        </a:p>
      </dgm:t>
    </dgm:pt>
    <dgm:pt modelId="{BB50BC6C-8F21-4C19-AEA8-4C47C1A751E8}" type="parTrans" cxnId="{68CB9C41-F2A6-4F80-81DC-7BC38DB99CC6}">
      <dgm:prSet/>
      <dgm:spPr/>
      <dgm:t>
        <a:bodyPr/>
        <a:lstStyle/>
        <a:p>
          <a:endParaRPr lang="cs-CZ"/>
        </a:p>
      </dgm:t>
    </dgm:pt>
    <dgm:pt modelId="{B2006468-79F7-4F80-97AD-323A93C954A8}" type="sibTrans" cxnId="{68CB9C41-F2A6-4F80-81DC-7BC38DB99CC6}">
      <dgm:prSet/>
      <dgm:spPr/>
      <dgm:t>
        <a:bodyPr/>
        <a:lstStyle/>
        <a:p>
          <a:endParaRPr lang="cs-CZ"/>
        </a:p>
      </dgm:t>
    </dgm:pt>
    <dgm:pt modelId="{5F8F1455-749D-44B4-8833-3A8AF0FBCCA0}" type="pres">
      <dgm:prSet presAssocID="{A7A45CC6-4B08-4BA0-99B5-4E5D84DB0F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526AECE-5DCD-418C-95B6-310DC08CF5A9}" type="pres">
      <dgm:prSet presAssocID="{ECB9926D-C004-4935-83A4-D5BAFD8A5EA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68F59A-5AD5-4036-9563-496533D29C1B}" type="pres">
      <dgm:prSet presAssocID="{CFA08428-A74C-404C-9578-94EDF76947DF}" presName="spacer" presStyleCnt="0"/>
      <dgm:spPr/>
    </dgm:pt>
    <dgm:pt modelId="{C322AD09-8A93-433A-959A-468C0E95B877}" type="pres">
      <dgm:prSet presAssocID="{79F80C34-98F0-4085-BBC0-D3B0E5F6DDA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D6CF3B5-3276-44BE-94E9-FB0D2A8EAC59}" type="pres">
      <dgm:prSet presAssocID="{807687A4-0BF3-40FE-BAA4-3F602DD3A7BA}" presName="spacer" presStyleCnt="0"/>
      <dgm:spPr/>
    </dgm:pt>
    <dgm:pt modelId="{E84BAC77-4718-43A7-9A38-FD8B93E6E052}" type="pres">
      <dgm:prSet presAssocID="{74AB44E4-0096-46DA-84EB-F3AD9BAEBA8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60D2881-B60D-48A5-AE4B-A3535B2F075F}" type="presOf" srcId="{74AB44E4-0096-46DA-84EB-F3AD9BAEBA88}" destId="{E84BAC77-4718-43A7-9A38-FD8B93E6E052}" srcOrd="0" destOrd="0" presId="urn:microsoft.com/office/officeart/2005/8/layout/vList2"/>
    <dgm:cxn modelId="{68CB9C41-F2A6-4F80-81DC-7BC38DB99CC6}" srcId="{A7A45CC6-4B08-4BA0-99B5-4E5D84DB0FCF}" destId="{74AB44E4-0096-46DA-84EB-F3AD9BAEBA88}" srcOrd="2" destOrd="0" parTransId="{BB50BC6C-8F21-4C19-AEA8-4C47C1A751E8}" sibTransId="{B2006468-79F7-4F80-97AD-323A93C954A8}"/>
    <dgm:cxn modelId="{1C071B46-E220-401B-BAC2-75CA9B90B4A0}" type="presOf" srcId="{ECB9926D-C004-4935-83A4-D5BAFD8A5EA0}" destId="{7526AECE-5DCD-418C-95B6-310DC08CF5A9}" srcOrd="0" destOrd="0" presId="urn:microsoft.com/office/officeart/2005/8/layout/vList2"/>
    <dgm:cxn modelId="{5D098242-D074-4461-B6A0-62FF1C036C1C}" type="presOf" srcId="{A7A45CC6-4B08-4BA0-99B5-4E5D84DB0FCF}" destId="{5F8F1455-749D-44B4-8833-3A8AF0FBCCA0}" srcOrd="0" destOrd="0" presId="urn:microsoft.com/office/officeart/2005/8/layout/vList2"/>
    <dgm:cxn modelId="{A5E6DBDA-908D-41FB-9B3D-B23494B60EB8}" type="presOf" srcId="{79F80C34-98F0-4085-BBC0-D3B0E5F6DDAE}" destId="{C322AD09-8A93-433A-959A-468C0E95B877}" srcOrd="0" destOrd="0" presId="urn:microsoft.com/office/officeart/2005/8/layout/vList2"/>
    <dgm:cxn modelId="{59B38DF6-38CF-457B-B20D-3043FBA8003C}" srcId="{A7A45CC6-4B08-4BA0-99B5-4E5D84DB0FCF}" destId="{79F80C34-98F0-4085-BBC0-D3B0E5F6DDAE}" srcOrd="1" destOrd="0" parTransId="{DD3C654D-7A66-46AF-A8F7-B14C0AA402B2}" sibTransId="{807687A4-0BF3-40FE-BAA4-3F602DD3A7BA}"/>
    <dgm:cxn modelId="{28FBB8A3-3472-45FD-A082-F86D1AB81727}" srcId="{A7A45CC6-4B08-4BA0-99B5-4E5D84DB0FCF}" destId="{ECB9926D-C004-4935-83A4-D5BAFD8A5EA0}" srcOrd="0" destOrd="0" parTransId="{93731AC1-BF19-443F-A0D0-E4DC8191CA5E}" sibTransId="{CFA08428-A74C-404C-9578-94EDF76947DF}"/>
    <dgm:cxn modelId="{E9D7C693-518F-4639-A60B-9465D68406D5}" type="presParOf" srcId="{5F8F1455-749D-44B4-8833-3A8AF0FBCCA0}" destId="{7526AECE-5DCD-418C-95B6-310DC08CF5A9}" srcOrd="0" destOrd="0" presId="urn:microsoft.com/office/officeart/2005/8/layout/vList2"/>
    <dgm:cxn modelId="{AFE6C8FC-E957-41BA-A1FE-EF58E9C230C5}" type="presParOf" srcId="{5F8F1455-749D-44B4-8833-3A8AF0FBCCA0}" destId="{6568F59A-5AD5-4036-9563-496533D29C1B}" srcOrd="1" destOrd="0" presId="urn:microsoft.com/office/officeart/2005/8/layout/vList2"/>
    <dgm:cxn modelId="{23DC53B2-5079-4682-B056-75202A2214DA}" type="presParOf" srcId="{5F8F1455-749D-44B4-8833-3A8AF0FBCCA0}" destId="{C322AD09-8A93-433A-959A-468C0E95B877}" srcOrd="2" destOrd="0" presId="urn:microsoft.com/office/officeart/2005/8/layout/vList2"/>
    <dgm:cxn modelId="{B2D52B03-9337-4896-9EFE-49A9FA243AA8}" type="presParOf" srcId="{5F8F1455-749D-44B4-8833-3A8AF0FBCCA0}" destId="{0D6CF3B5-3276-44BE-94E9-FB0D2A8EAC59}" srcOrd="3" destOrd="0" presId="urn:microsoft.com/office/officeart/2005/8/layout/vList2"/>
    <dgm:cxn modelId="{3DAA582A-62EC-4736-9D73-385BCB6F058C}" type="presParOf" srcId="{5F8F1455-749D-44B4-8833-3A8AF0FBCCA0}" destId="{E84BAC77-4718-43A7-9A38-FD8B93E6E05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A85D12-ACE1-470B-95D8-18741C3F17E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CFE139E-68C0-4CCB-8463-FF0B284F1DA2}">
      <dgm:prSet phldrT="[Text]"/>
      <dgm:spPr/>
      <dgm:t>
        <a:bodyPr/>
        <a:lstStyle/>
        <a:p>
          <a:r>
            <a:rPr lang="cs-CZ" dirty="0" smtClean="0"/>
            <a:t>NH</a:t>
          </a:r>
          <a:endParaRPr lang="cs-CZ" dirty="0"/>
        </a:p>
      </dgm:t>
    </dgm:pt>
    <dgm:pt modelId="{DFD8F432-D559-42C2-A2DA-28947BDF18AA}" type="parTrans" cxnId="{233E6659-F9F6-4551-84CA-3BF4DCC3DFCD}">
      <dgm:prSet/>
      <dgm:spPr/>
      <dgm:t>
        <a:bodyPr/>
        <a:lstStyle/>
        <a:p>
          <a:endParaRPr lang="cs-CZ"/>
        </a:p>
      </dgm:t>
    </dgm:pt>
    <dgm:pt modelId="{ED578BF8-85E9-4B4F-BFF0-2DBC210A0EB5}" type="sibTrans" cxnId="{233E6659-F9F6-4551-84CA-3BF4DCC3DFCD}">
      <dgm:prSet/>
      <dgm:spPr/>
      <dgm:t>
        <a:bodyPr/>
        <a:lstStyle/>
        <a:p>
          <a:endParaRPr lang="cs-CZ"/>
        </a:p>
      </dgm:t>
    </dgm:pt>
    <dgm:pt modelId="{792F8E17-7C7F-4190-8C45-57BBC1EAA8AE}">
      <dgm:prSet phldrT="[Text]"/>
      <dgm:spPr/>
      <dgm:t>
        <a:bodyPr/>
        <a:lstStyle/>
        <a:p>
          <a:r>
            <a:rPr lang="cs-CZ" dirty="0" smtClean="0"/>
            <a:t>NEZISKOVÝ SEKTOR</a:t>
          </a:r>
          <a:endParaRPr lang="cs-CZ" dirty="0"/>
        </a:p>
      </dgm:t>
    </dgm:pt>
    <dgm:pt modelId="{770BBC6B-AC1C-47B3-81BF-420FC4E9EB3F}" type="parTrans" cxnId="{6E958EEB-381C-4504-8420-F43C58452665}">
      <dgm:prSet/>
      <dgm:spPr/>
      <dgm:t>
        <a:bodyPr/>
        <a:lstStyle/>
        <a:p>
          <a:endParaRPr lang="cs-CZ"/>
        </a:p>
      </dgm:t>
    </dgm:pt>
    <dgm:pt modelId="{0E41E25A-79F8-404A-814F-283028408C26}" type="sibTrans" cxnId="{6E958EEB-381C-4504-8420-F43C58452665}">
      <dgm:prSet/>
      <dgm:spPr/>
      <dgm:t>
        <a:bodyPr/>
        <a:lstStyle/>
        <a:p>
          <a:endParaRPr lang="cs-CZ"/>
        </a:p>
      </dgm:t>
    </dgm:pt>
    <dgm:pt modelId="{662D1DCD-0234-4612-A063-FAD7B5E5A87C}">
      <dgm:prSet phldrT="[Text]"/>
      <dgm:spPr/>
      <dgm:t>
        <a:bodyPr/>
        <a:lstStyle/>
        <a:p>
          <a:r>
            <a:rPr lang="cs-CZ" dirty="0" smtClean="0"/>
            <a:t>VEŘEJNÝ SEKTOR</a:t>
          </a:r>
          <a:endParaRPr lang="cs-CZ" dirty="0"/>
        </a:p>
      </dgm:t>
    </dgm:pt>
    <dgm:pt modelId="{548075EC-3450-46F0-89DE-2CA45668D51F}" type="parTrans" cxnId="{734720C4-5FEF-4A96-B3BD-CB3F97DA7475}">
      <dgm:prSet/>
      <dgm:spPr/>
      <dgm:t>
        <a:bodyPr/>
        <a:lstStyle/>
        <a:p>
          <a:endParaRPr lang="cs-CZ"/>
        </a:p>
      </dgm:t>
    </dgm:pt>
    <dgm:pt modelId="{A567385C-FBCC-4FC4-BBC2-E6D473135428}" type="sibTrans" cxnId="{734720C4-5FEF-4A96-B3BD-CB3F97DA7475}">
      <dgm:prSet/>
      <dgm:spPr/>
      <dgm:t>
        <a:bodyPr/>
        <a:lstStyle/>
        <a:p>
          <a:endParaRPr lang="cs-CZ"/>
        </a:p>
      </dgm:t>
    </dgm:pt>
    <dgm:pt modelId="{C6E73D00-1B2D-4382-B80D-0604608A718B}">
      <dgm:prSet phldrT="[Text]"/>
      <dgm:spPr/>
      <dgm:t>
        <a:bodyPr/>
        <a:lstStyle/>
        <a:p>
          <a:r>
            <a:rPr lang="cs-CZ" dirty="0" smtClean="0"/>
            <a:t>SOUKROMÝ SEKTOR</a:t>
          </a:r>
          <a:endParaRPr lang="cs-CZ" dirty="0"/>
        </a:p>
      </dgm:t>
    </dgm:pt>
    <dgm:pt modelId="{FF5B1236-04CB-411F-88E4-95B0F00B6617}" type="parTrans" cxnId="{9347F3BE-2266-43E9-9FC6-E16BF6CEB39B}">
      <dgm:prSet/>
      <dgm:spPr/>
      <dgm:t>
        <a:bodyPr/>
        <a:lstStyle/>
        <a:p>
          <a:endParaRPr lang="cs-CZ"/>
        </a:p>
      </dgm:t>
    </dgm:pt>
    <dgm:pt modelId="{CA90573E-A32D-4740-AB33-EF8DE569ED05}" type="sibTrans" cxnId="{9347F3BE-2266-43E9-9FC6-E16BF6CEB39B}">
      <dgm:prSet/>
      <dgm:spPr/>
      <dgm:t>
        <a:bodyPr/>
        <a:lstStyle/>
        <a:p>
          <a:endParaRPr lang="cs-CZ"/>
        </a:p>
      </dgm:t>
    </dgm:pt>
    <dgm:pt modelId="{257CDF32-6D97-44D5-BB98-5B625AE7FE3D}">
      <dgm:prSet phldrT="[Text]"/>
      <dgm:spPr/>
      <dgm:t>
        <a:bodyPr/>
        <a:lstStyle/>
        <a:p>
          <a:r>
            <a:rPr lang="cs-CZ" dirty="0" smtClean="0"/>
            <a:t>ZISKOVÝ SEKTOR</a:t>
          </a:r>
          <a:endParaRPr lang="cs-CZ" dirty="0"/>
        </a:p>
      </dgm:t>
    </dgm:pt>
    <dgm:pt modelId="{78BBF5E6-76A3-4870-940E-ECAA9C29CF60}" type="parTrans" cxnId="{BF1F0470-8E0F-4E50-BB7E-5B46C3076177}">
      <dgm:prSet/>
      <dgm:spPr/>
      <dgm:t>
        <a:bodyPr/>
        <a:lstStyle/>
        <a:p>
          <a:endParaRPr lang="cs-CZ"/>
        </a:p>
      </dgm:t>
    </dgm:pt>
    <dgm:pt modelId="{F00451DE-4255-47EB-B25A-9EC1F5280B01}" type="sibTrans" cxnId="{BF1F0470-8E0F-4E50-BB7E-5B46C3076177}">
      <dgm:prSet/>
      <dgm:spPr/>
      <dgm:t>
        <a:bodyPr/>
        <a:lstStyle/>
        <a:p>
          <a:endParaRPr lang="cs-CZ"/>
        </a:p>
      </dgm:t>
    </dgm:pt>
    <dgm:pt modelId="{BE9DE3E6-B3B9-41E2-892C-1F7827C6AAB0}" type="pres">
      <dgm:prSet presAssocID="{26A85D12-ACE1-470B-95D8-18741C3F17E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8A33546B-E434-482F-B5EB-CD958645538E}" type="pres">
      <dgm:prSet presAssocID="{6CFE139E-68C0-4CCB-8463-FF0B284F1DA2}" presName="hierRoot1" presStyleCnt="0"/>
      <dgm:spPr/>
    </dgm:pt>
    <dgm:pt modelId="{9530DA0A-A0CB-4CF1-B399-4AC0B3FE3AA7}" type="pres">
      <dgm:prSet presAssocID="{6CFE139E-68C0-4CCB-8463-FF0B284F1DA2}" presName="composite" presStyleCnt="0"/>
      <dgm:spPr/>
    </dgm:pt>
    <dgm:pt modelId="{A1F7C165-8E5A-48F2-BD78-46658065DF31}" type="pres">
      <dgm:prSet presAssocID="{6CFE139E-68C0-4CCB-8463-FF0B284F1DA2}" presName="background" presStyleLbl="node0" presStyleIdx="0" presStyleCnt="1"/>
      <dgm:spPr/>
    </dgm:pt>
    <dgm:pt modelId="{E874781F-BFD9-484D-8969-92F3CC373483}" type="pres">
      <dgm:prSet presAssocID="{6CFE139E-68C0-4CCB-8463-FF0B284F1DA2}" presName="text" presStyleLbl="fgAcc0" presStyleIdx="0" presStyleCnt="1" custLinFactNeighborX="-5092" custLinFactNeighborY="2291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25C78E3-2F86-4F8E-A36F-BDE45F271EAA}" type="pres">
      <dgm:prSet presAssocID="{6CFE139E-68C0-4CCB-8463-FF0B284F1DA2}" presName="hierChild2" presStyleCnt="0"/>
      <dgm:spPr/>
    </dgm:pt>
    <dgm:pt modelId="{CAC3EDDE-9B4D-42B0-890D-24A02FEEA3A4}" type="pres">
      <dgm:prSet presAssocID="{770BBC6B-AC1C-47B3-81BF-420FC4E9EB3F}" presName="Name10" presStyleLbl="parChTrans1D2" presStyleIdx="0" presStyleCnt="2"/>
      <dgm:spPr/>
      <dgm:t>
        <a:bodyPr/>
        <a:lstStyle/>
        <a:p>
          <a:endParaRPr lang="cs-CZ"/>
        </a:p>
      </dgm:t>
    </dgm:pt>
    <dgm:pt modelId="{7AB36F6F-BB68-45FE-834F-A55EC8BAD128}" type="pres">
      <dgm:prSet presAssocID="{792F8E17-7C7F-4190-8C45-57BBC1EAA8AE}" presName="hierRoot2" presStyleCnt="0"/>
      <dgm:spPr/>
    </dgm:pt>
    <dgm:pt modelId="{5D769514-3474-4165-83AC-911DD4714D11}" type="pres">
      <dgm:prSet presAssocID="{792F8E17-7C7F-4190-8C45-57BBC1EAA8AE}" presName="composite2" presStyleCnt="0"/>
      <dgm:spPr/>
    </dgm:pt>
    <dgm:pt modelId="{A3664F8D-B566-49CB-ADEF-97CC5E28C937}" type="pres">
      <dgm:prSet presAssocID="{792F8E17-7C7F-4190-8C45-57BBC1EAA8AE}" presName="background2" presStyleLbl="node2" presStyleIdx="0" presStyleCnt="2"/>
      <dgm:spPr/>
    </dgm:pt>
    <dgm:pt modelId="{75BD12E5-F3A4-426C-B9C3-4938E7A1F446}" type="pres">
      <dgm:prSet presAssocID="{792F8E17-7C7F-4190-8C45-57BBC1EAA8A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276A984-AEF4-4D35-A27B-346E102147CE}" type="pres">
      <dgm:prSet presAssocID="{792F8E17-7C7F-4190-8C45-57BBC1EAA8AE}" presName="hierChild3" presStyleCnt="0"/>
      <dgm:spPr/>
    </dgm:pt>
    <dgm:pt modelId="{74C7684C-B8FA-4888-A84F-5085701FBC90}" type="pres">
      <dgm:prSet presAssocID="{548075EC-3450-46F0-89DE-2CA45668D51F}" presName="Name17" presStyleLbl="parChTrans1D3" presStyleIdx="0" presStyleCnt="2"/>
      <dgm:spPr/>
      <dgm:t>
        <a:bodyPr/>
        <a:lstStyle/>
        <a:p>
          <a:endParaRPr lang="cs-CZ"/>
        </a:p>
      </dgm:t>
    </dgm:pt>
    <dgm:pt modelId="{32360D2B-1EEB-46B0-B4AE-3B9A8F3D8FBE}" type="pres">
      <dgm:prSet presAssocID="{662D1DCD-0234-4612-A063-FAD7B5E5A87C}" presName="hierRoot3" presStyleCnt="0"/>
      <dgm:spPr/>
    </dgm:pt>
    <dgm:pt modelId="{398C6363-0890-4175-A3EF-FA591CFE9388}" type="pres">
      <dgm:prSet presAssocID="{662D1DCD-0234-4612-A063-FAD7B5E5A87C}" presName="composite3" presStyleCnt="0"/>
      <dgm:spPr/>
    </dgm:pt>
    <dgm:pt modelId="{E3804528-8C39-4710-8953-083A3E7EE9EA}" type="pres">
      <dgm:prSet presAssocID="{662D1DCD-0234-4612-A063-FAD7B5E5A87C}" presName="background3" presStyleLbl="node3" presStyleIdx="0" presStyleCnt="2"/>
      <dgm:spPr/>
    </dgm:pt>
    <dgm:pt modelId="{9409C640-694B-4DFB-9933-B79AFC1FD8F7}" type="pres">
      <dgm:prSet presAssocID="{662D1DCD-0234-4612-A063-FAD7B5E5A87C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3F316DC-147A-49F1-8088-9BB0D3DC4752}" type="pres">
      <dgm:prSet presAssocID="{662D1DCD-0234-4612-A063-FAD7B5E5A87C}" presName="hierChild4" presStyleCnt="0"/>
      <dgm:spPr/>
    </dgm:pt>
    <dgm:pt modelId="{4F6DF03C-D66E-424A-8A6E-2D5EDEB5330E}" type="pres">
      <dgm:prSet presAssocID="{FF5B1236-04CB-411F-88E4-95B0F00B6617}" presName="Name17" presStyleLbl="parChTrans1D3" presStyleIdx="1" presStyleCnt="2"/>
      <dgm:spPr/>
      <dgm:t>
        <a:bodyPr/>
        <a:lstStyle/>
        <a:p>
          <a:endParaRPr lang="cs-CZ"/>
        </a:p>
      </dgm:t>
    </dgm:pt>
    <dgm:pt modelId="{C3150F45-F08A-492A-AFC8-21E5A85534FA}" type="pres">
      <dgm:prSet presAssocID="{C6E73D00-1B2D-4382-B80D-0604608A718B}" presName="hierRoot3" presStyleCnt="0"/>
      <dgm:spPr/>
    </dgm:pt>
    <dgm:pt modelId="{00603470-3826-46CF-ADC9-66D970C44E75}" type="pres">
      <dgm:prSet presAssocID="{C6E73D00-1B2D-4382-B80D-0604608A718B}" presName="composite3" presStyleCnt="0"/>
      <dgm:spPr/>
    </dgm:pt>
    <dgm:pt modelId="{12C23D02-FF76-4333-94DF-ACFD50112305}" type="pres">
      <dgm:prSet presAssocID="{C6E73D00-1B2D-4382-B80D-0604608A718B}" presName="background3" presStyleLbl="node3" presStyleIdx="1" presStyleCnt="2"/>
      <dgm:spPr/>
    </dgm:pt>
    <dgm:pt modelId="{76DA18A0-2517-43EC-A677-EAFF9D47688C}" type="pres">
      <dgm:prSet presAssocID="{C6E73D00-1B2D-4382-B80D-0604608A718B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A291AC8-837C-4EC7-8589-E0CF8812B564}" type="pres">
      <dgm:prSet presAssocID="{C6E73D00-1B2D-4382-B80D-0604608A718B}" presName="hierChild4" presStyleCnt="0"/>
      <dgm:spPr/>
    </dgm:pt>
    <dgm:pt modelId="{2BD436F5-358C-40AE-A7D1-23AA56490078}" type="pres">
      <dgm:prSet presAssocID="{78BBF5E6-76A3-4870-940E-ECAA9C29CF60}" presName="Name10" presStyleLbl="parChTrans1D2" presStyleIdx="1" presStyleCnt="2"/>
      <dgm:spPr/>
      <dgm:t>
        <a:bodyPr/>
        <a:lstStyle/>
        <a:p>
          <a:endParaRPr lang="cs-CZ"/>
        </a:p>
      </dgm:t>
    </dgm:pt>
    <dgm:pt modelId="{9B63F81C-422B-46DF-8408-E6D39E4B9409}" type="pres">
      <dgm:prSet presAssocID="{257CDF32-6D97-44D5-BB98-5B625AE7FE3D}" presName="hierRoot2" presStyleCnt="0"/>
      <dgm:spPr/>
    </dgm:pt>
    <dgm:pt modelId="{6E57D300-8C3F-425D-83CC-6344C17C4AF4}" type="pres">
      <dgm:prSet presAssocID="{257CDF32-6D97-44D5-BB98-5B625AE7FE3D}" presName="composite2" presStyleCnt="0"/>
      <dgm:spPr/>
    </dgm:pt>
    <dgm:pt modelId="{68D2C320-59CE-43FC-9D6B-BC7BCB0375B3}" type="pres">
      <dgm:prSet presAssocID="{257CDF32-6D97-44D5-BB98-5B625AE7FE3D}" presName="background2" presStyleLbl="node2" presStyleIdx="1" presStyleCnt="2"/>
      <dgm:spPr/>
    </dgm:pt>
    <dgm:pt modelId="{FC8E0107-F968-4F79-912F-7D791A9E5972}" type="pres">
      <dgm:prSet presAssocID="{257CDF32-6D97-44D5-BB98-5B625AE7FE3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79F36C2-75F8-40A9-B4CD-C820D9EF322F}" type="pres">
      <dgm:prSet presAssocID="{257CDF32-6D97-44D5-BB98-5B625AE7FE3D}" presName="hierChild3" presStyleCnt="0"/>
      <dgm:spPr/>
    </dgm:pt>
  </dgm:ptLst>
  <dgm:cxnLst>
    <dgm:cxn modelId="{734720C4-5FEF-4A96-B3BD-CB3F97DA7475}" srcId="{792F8E17-7C7F-4190-8C45-57BBC1EAA8AE}" destId="{662D1DCD-0234-4612-A063-FAD7B5E5A87C}" srcOrd="0" destOrd="0" parTransId="{548075EC-3450-46F0-89DE-2CA45668D51F}" sibTransId="{A567385C-FBCC-4FC4-BBC2-E6D473135428}"/>
    <dgm:cxn modelId="{233E6659-F9F6-4551-84CA-3BF4DCC3DFCD}" srcId="{26A85D12-ACE1-470B-95D8-18741C3F17E6}" destId="{6CFE139E-68C0-4CCB-8463-FF0B284F1DA2}" srcOrd="0" destOrd="0" parTransId="{DFD8F432-D559-42C2-A2DA-28947BDF18AA}" sibTransId="{ED578BF8-85E9-4B4F-BFF0-2DBC210A0EB5}"/>
    <dgm:cxn modelId="{2DCE44B8-70B1-43E8-A735-556758B7AB69}" type="presOf" srcId="{26A85D12-ACE1-470B-95D8-18741C3F17E6}" destId="{BE9DE3E6-B3B9-41E2-892C-1F7827C6AAB0}" srcOrd="0" destOrd="0" presId="urn:microsoft.com/office/officeart/2005/8/layout/hierarchy1"/>
    <dgm:cxn modelId="{BF1F0470-8E0F-4E50-BB7E-5B46C3076177}" srcId="{6CFE139E-68C0-4CCB-8463-FF0B284F1DA2}" destId="{257CDF32-6D97-44D5-BB98-5B625AE7FE3D}" srcOrd="1" destOrd="0" parTransId="{78BBF5E6-76A3-4870-940E-ECAA9C29CF60}" sibTransId="{F00451DE-4255-47EB-B25A-9EC1F5280B01}"/>
    <dgm:cxn modelId="{79BD2CCC-EEF8-48D5-8E0B-CF4502E90761}" type="presOf" srcId="{548075EC-3450-46F0-89DE-2CA45668D51F}" destId="{74C7684C-B8FA-4888-A84F-5085701FBC90}" srcOrd="0" destOrd="0" presId="urn:microsoft.com/office/officeart/2005/8/layout/hierarchy1"/>
    <dgm:cxn modelId="{90648BA5-063E-4FB4-98FC-88D1DC4D1211}" type="presOf" srcId="{257CDF32-6D97-44D5-BB98-5B625AE7FE3D}" destId="{FC8E0107-F968-4F79-912F-7D791A9E5972}" srcOrd="0" destOrd="0" presId="urn:microsoft.com/office/officeart/2005/8/layout/hierarchy1"/>
    <dgm:cxn modelId="{F991D890-2344-47D4-AC01-2026FD01B0A9}" type="presOf" srcId="{FF5B1236-04CB-411F-88E4-95B0F00B6617}" destId="{4F6DF03C-D66E-424A-8A6E-2D5EDEB5330E}" srcOrd="0" destOrd="0" presId="urn:microsoft.com/office/officeart/2005/8/layout/hierarchy1"/>
    <dgm:cxn modelId="{6E958EEB-381C-4504-8420-F43C58452665}" srcId="{6CFE139E-68C0-4CCB-8463-FF0B284F1DA2}" destId="{792F8E17-7C7F-4190-8C45-57BBC1EAA8AE}" srcOrd="0" destOrd="0" parTransId="{770BBC6B-AC1C-47B3-81BF-420FC4E9EB3F}" sibTransId="{0E41E25A-79F8-404A-814F-283028408C26}"/>
    <dgm:cxn modelId="{B2BB9D9A-60F4-4CC3-BDC0-060E84EA76FB}" type="presOf" srcId="{792F8E17-7C7F-4190-8C45-57BBC1EAA8AE}" destId="{75BD12E5-F3A4-426C-B9C3-4938E7A1F446}" srcOrd="0" destOrd="0" presId="urn:microsoft.com/office/officeart/2005/8/layout/hierarchy1"/>
    <dgm:cxn modelId="{D23B6680-743D-4947-B54E-07DAE88389BD}" type="presOf" srcId="{78BBF5E6-76A3-4870-940E-ECAA9C29CF60}" destId="{2BD436F5-358C-40AE-A7D1-23AA56490078}" srcOrd="0" destOrd="0" presId="urn:microsoft.com/office/officeart/2005/8/layout/hierarchy1"/>
    <dgm:cxn modelId="{DC6ADC13-5FDA-42B9-B84E-6B7C579FC769}" type="presOf" srcId="{662D1DCD-0234-4612-A063-FAD7B5E5A87C}" destId="{9409C640-694B-4DFB-9933-B79AFC1FD8F7}" srcOrd="0" destOrd="0" presId="urn:microsoft.com/office/officeart/2005/8/layout/hierarchy1"/>
    <dgm:cxn modelId="{21F0B6F3-648F-4BD8-A7D7-3928E3F73A39}" type="presOf" srcId="{770BBC6B-AC1C-47B3-81BF-420FC4E9EB3F}" destId="{CAC3EDDE-9B4D-42B0-890D-24A02FEEA3A4}" srcOrd="0" destOrd="0" presId="urn:microsoft.com/office/officeart/2005/8/layout/hierarchy1"/>
    <dgm:cxn modelId="{A3DB9BFA-8635-42D9-B0D7-6E606AAEB3D5}" type="presOf" srcId="{6CFE139E-68C0-4CCB-8463-FF0B284F1DA2}" destId="{E874781F-BFD9-484D-8969-92F3CC373483}" srcOrd="0" destOrd="0" presId="urn:microsoft.com/office/officeart/2005/8/layout/hierarchy1"/>
    <dgm:cxn modelId="{3DF26B48-6393-4333-A1E6-FB6179D297CC}" type="presOf" srcId="{C6E73D00-1B2D-4382-B80D-0604608A718B}" destId="{76DA18A0-2517-43EC-A677-EAFF9D47688C}" srcOrd="0" destOrd="0" presId="urn:microsoft.com/office/officeart/2005/8/layout/hierarchy1"/>
    <dgm:cxn modelId="{9347F3BE-2266-43E9-9FC6-E16BF6CEB39B}" srcId="{792F8E17-7C7F-4190-8C45-57BBC1EAA8AE}" destId="{C6E73D00-1B2D-4382-B80D-0604608A718B}" srcOrd="1" destOrd="0" parTransId="{FF5B1236-04CB-411F-88E4-95B0F00B6617}" sibTransId="{CA90573E-A32D-4740-AB33-EF8DE569ED05}"/>
    <dgm:cxn modelId="{6F9D76AB-A716-4DB3-8E0F-7C2B2F034BBB}" type="presParOf" srcId="{BE9DE3E6-B3B9-41E2-892C-1F7827C6AAB0}" destId="{8A33546B-E434-482F-B5EB-CD958645538E}" srcOrd="0" destOrd="0" presId="urn:microsoft.com/office/officeart/2005/8/layout/hierarchy1"/>
    <dgm:cxn modelId="{5769431A-5368-4AB4-B1A3-FA54C957BFA1}" type="presParOf" srcId="{8A33546B-E434-482F-B5EB-CD958645538E}" destId="{9530DA0A-A0CB-4CF1-B399-4AC0B3FE3AA7}" srcOrd="0" destOrd="0" presId="urn:microsoft.com/office/officeart/2005/8/layout/hierarchy1"/>
    <dgm:cxn modelId="{10DBBDAD-A2F2-4A62-A550-47EA2601A493}" type="presParOf" srcId="{9530DA0A-A0CB-4CF1-B399-4AC0B3FE3AA7}" destId="{A1F7C165-8E5A-48F2-BD78-46658065DF31}" srcOrd="0" destOrd="0" presId="urn:microsoft.com/office/officeart/2005/8/layout/hierarchy1"/>
    <dgm:cxn modelId="{8C60D2A4-7CE8-4297-AFC3-0C68F682FDF0}" type="presParOf" srcId="{9530DA0A-A0CB-4CF1-B399-4AC0B3FE3AA7}" destId="{E874781F-BFD9-484D-8969-92F3CC373483}" srcOrd="1" destOrd="0" presId="urn:microsoft.com/office/officeart/2005/8/layout/hierarchy1"/>
    <dgm:cxn modelId="{EC396AF0-0091-4888-B1D5-73CC0606D196}" type="presParOf" srcId="{8A33546B-E434-482F-B5EB-CD958645538E}" destId="{825C78E3-2F86-4F8E-A36F-BDE45F271EAA}" srcOrd="1" destOrd="0" presId="urn:microsoft.com/office/officeart/2005/8/layout/hierarchy1"/>
    <dgm:cxn modelId="{AE00FB5D-F8C9-472B-9BB8-1FA190ACA6D0}" type="presParOf" srcId="{825C78E3-2F86-4F8E-A36F-BDE45F271EAA}" destId="{CAC3EDDE-9B4D-42B0-890D-24A02FEEA3A4}" srcOrd="0" destOrd="0" presId="urn:microsoft.com/office/officeart/2005/8/layout/hierarchy1"/>
    <dgm:cxn modelId="{2C87E24C-9E93-4890-A361-1F6E50065DE5}" type="presParOf" srcId="{825C78E3-2F86-4F8E-A36F-BDE45F271EAA}" destId="{7AB36F6F-BB68-45FE-834F-A55EC8BAD128}" srcOrd="1" destOrd="0" presId="urn:microsoft.com/office/officeart/2005/8/layout/hierarchy1"/>
    <dgm:cxn modelId="{0A2F712D-EAB9-484B-821C-33E5373DA460}" type="presParOf" srcId="{7AB36F6F-BB68-45FE-834F-A55EC8BAD128}" destId="{5D769514-3474-4165-83AC-911DD4714D11}" srcOrd="0" destOrd="0" presId="urn:microsoft.com/office/officeart/2005/8/layout/hierarchy1"/>
    <dgm:cxn modelId="{2EB6F439-5C7D-40E4-8241-DC7570939BA2}" type="presParOf" srcId="{5D769514-3474-4165-83AC-911DD4714D11}" destId="{A3664F8D-B566-49CB-ADEF-97CC5E28C937}" srcOrd="0" destOrd="0" presId="urn:microsoft.com/office/officeart/2005/8/layout/hierarchy1"/>
    <dgm:cxn modelId="{F133493E-FC04-4C62-9253-8C8BA4EB9A9F}" type="presParOf" srcId="{5D769514-3474-4165-83AC-911DD4714D11}" destId="{75BD12E5-F3A4-426C-B9C3-4938E7A1F446}" srcOrd="1" destOrd="0" presId="urn:microsoft.com/office/officeart/2005/8/layout/hierarchy1"/>
    <dgm:cxn modelId="{C4A6A717-4867-4A08-9322-EE1B0CB368B3}" type="presParOf" srcId="{7AB36F6F-BB68-45FE-834F-A55EC8BAD128}" destId="{9276A984-AEF4-4D35-A27B-346E102147CE}" srcOrd="1" destOrd="0" presId="urn:microsoft.com/office/officeart/2005/8/layout/hierarchy1"/>
    <dgm:cxn modelId="{A8B8998A-8F87-4DD4-9B7A-B5A43458128A}" type="presParOf" srcId="{9276A984-AEF4-4D35-A27B-346E102147CE}" destId="{74C7684C-B8FA-4888-A84F-5085701FBC90}" srcOrd="0" destOrd="0" presId="urn:microsoft.com/office/officeart/2005/8/layout/hierarchy1"/>
    <dgm:cxn modelId="{F4B1E856-575D-4736-9277-177E335D7CF8}" type="presParOf" srcId="{9276A984-AEF4-4D35-A27B-346E102147CE}" destId="{32360D2B-1EEB-46B0-B4AE-3B9A8F3D8FBE}" srcOrd="1" destOrd="0" presId="urn:microsoft.com/office/officeart/2005/8/layout/hierarchy1"/>
    <dgm:cxn modelId="{531C2F29-ADCB-4DAF-BE53-66ACDB3A3740}" type="presParOf" srcId="{32360D2B-1EEB-46B0-B4AE-3B9A8F3D8FBE}" destId="{398C6363-0890-4175-A3EF-FA591CFE9388}" srcOrd="0" destOrd="0" presId="urn:microsoft.com/office/officeart/2005/8/layout/hierarchy1"/>
    <dgm:cxn modelId="{2AD97590-F1AC-4C2C-9FC1-ABA1E9D74EBA}" type="presParOf" srcId="{398C6363-0890-4175-A3EF-FA591CFE9388}" destId="{E3804528-8C39-4710-8953-083A3E7EE9EA}" srcOrd="0" destOrd="0" presId="urn:microsoft.com/office/officeart/2005/8/layout/hierarchy1"/>
    <dgm:cxn modelId="{FC46335E-761A-4EB8-BBF1-A486DDD7A431}" type="presParOf" srcId="{398C6363-0890-4175-A3EF-FA591CFE9388}" destId="{9409C640-694B-4DFB-9933-B79AFC1FD8F7}" srcOrd="1" destOrd="0" presId="urn:microsoft.com/office/officeart/2005/8/layout/hierarchy1"/>
    <dgm:cxn modelId="{61A6B065-E812-43BB-B270-D86E612C69AA}" type="presParOf" srcId="{32360D2B-1EEB-46B0-B4AE-3B9A8F3D8FBE}" destId="{33F316DC-147A-49F1-8088-9BB0D3DC4752}" srcOrd="1" destOrd="0" presId="urn:microsoft.com/office/officeart/2005/8/layout/hierarchy1"/>
    <dgm:cxn modelId="{0AAB4D0F-A9F1-4472-B1F0-B03F594FBD0A}" type="presParOf" srcId="{9276A984-AEF4-4D35-A27B-346E102147CE}" destId="{4F6DF03C-D66E-424A-8A6E-2D5EDEB5330E}" srcOrd="2" destOrd="0" presId="urn:microsoft.com/office/officeart/2005/8/layout/hierarchy1"/>
    <dgm:cxn modelId="{A364CC79-3B97-42D7-849B-A7420AC37AE0}" type="presParOf" srcId="{9276A984-AEF4-4D35-A27B-346E102147CE}" destId="{C3150F45-F08A-492A-AFC8-21E5A85534FA}" srcOrd="3" destOrd="0" presId="urn:microsoft.com/office/officeart/2005/8/layout/hierarchy1"/>
    <dgm:cxn modelId="{8B3B1678-ACA4-4E52-9F69-922CA2C725DF}" type="presParOf" srcId="{C3150F45-F08A-492A-AFC8-21E5A85534FA}" destId="{00603470-3826-46CF-ADC9-66D970C44E75}" srcOrd="0" destOrd="0" presId="urn:microsoft.com/office/officeart/2005/8/layout/hierarchy1"/>
    <dgm:cxn modelId="{A36453DF-762D-4896-96DF-43DE1CEDDF3E}" type="presParOf" srcId="{00603470-3826-46CF-ADC9-66D970C44E75}" destId="{12C23D02-FF76-4333-94DF-ACFD50112305}" srcOrd="0" destOrd="0" presId="urn:microsoft.com/office/officeart/2005/8/layout/hierarchy1"/>
    <dgm:cxn modelId="{30492041-C039-4447-81CA-1F6A541A819F}" type="presParOf" srcId="{00603470-3826-46CF-ADC9-66D970C44E75}" destId="{76DA18A0-2517-43EC-A677-EAFF9D47688C}" srcOrd="1" destOrd="0" presId="urn:microsoft.com/office/officeart/2005/8/layout/hierarchy1"/>
    <dgm:cxn modelId="{BFDD3763-35EA-4DF3-82C8-361250A66986}" type="presParOf" srcId="{C3150F45-F08A-492A-AFC8-21E5A85534FA}" destId="{3A291AC8-837C-4EC7-8589-E0CF8812B564}" srcOrd="1" destOrd="0" presId="urn:microsoft.com/office/officeart/2005/8/layout/hierarchy1"/>
    <dgm:cxn modelId="{8AA6B17E-D6A2-4BC4-AF15-3906E7CB246C}" type="presParOf" srcId="{825C78E3-2F86-4F8E-A36F-BDE45F271EAA}" destId="{2BD436F5-358C-40AE-A7D1-23AA56490078}" srcOrd="2" destOrd="0" presId="urn:microsoft.com/office/officeart/2005/8/layout/hierarchy1"/>
    <dgm:cxn modelId="{4A1C7FE6-C60F-4207-8100-F4D681E6D168}" type="presParOf" srcId="{825C78E3-2F86-4F8E-A36F-BDE45F271EAA}" destId="{9B63F81C-422B-46DF-8408-E6D39E4B9409}" srcOrd="3" destOrd="0" presId="urn:microsoft.com/office/officeart/2005/8/layout/hierarchy1"/>
    <dgm:cxn modelId="{C14182DE-CD51-4034-A64A-20547E8EE99C}" type="presParOf" srcId="{9B63F81C-422B-46DF-8408-E6D39E4B9409}" destId="{6E57D300-8C3F-425D-83CC-6344C17C4AF4}" srcOrd="0" destOrd="0" presId="urn:microsoft.com/office/officeart/2005/8/layout/hierarchy1"/>
    <dgm:cxn modelId="{FD5439CE-141A-412F-AC14-DDBB012E8602}" type="presParOf" srcId="{6E57D300-8C3F-425D-83CC-6344C17C4AF4}" destId="{68D2C320-59CE-43FC-9D6B-BC7BCB0375B3}" srcOrd="0" destOrd="0" presId="urn:microsoft.com/office/officeart/2005/8/layout/hierarchy1"/>
    <dgm:cxn modelId="{E8A78092-9D85-4C9C-BF8C-E04DEE67F2AF}" type="presParOf" srcId="{6E57D300-8C3F-425D-83CC-6344C17C4AF4}" destId="{FC8E0107-F968-4F79-912F-7D791A9E5972}" srcOrd="1" destOrd="0" presId="urn:microsoft.com/office/officeart/2005/8/layout/hierarchy1"/>
    <dgm:cxn modelId="{051D70F8-5923-4977-B6F2-5E793C009A2D}" type="presParOf" srcId="{9B63F81C-422B-46DF-8408-E6D39E4B9409}" destId="{179F36C2-75F8-40A9-B4CD-C820D9EF322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020546-266D-4738-988D-3E7D295303B7}" type="doc">
      <dgm:prSet loTypeId="urn:microsoft.com/office/officeart/2005/8/layout/cycle2" loCatId="cycle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C8720C38-E631-4CF0-B2B2-CDE7A390C88F}">
      <dgm:prSet/>
      <dgm:spPr/>
      <dgm:t>
        <a:bodyPr/>
        <a:lstStyle/>
        <a:p>
          <a:pPr algn="ctr" rtl="0"/>
          <a:r>
            <a:rPr lang="cs-CZ" b="0" i="0" dirty="0" smtClean="0"/>
            <a:t>JE ZALOŽEN NA TVORBĚ ZISKU.</a:t>
          </a:r>
          <a:endParaRPr lang="cs-CZ" dirty="0"/>
        </a:p>
      </dgm:t>
    </dgm:pt>
    <dgm:pt modelId="{02CEC979-ACBE-4E48-8676-700A874E7792}" type="parTrans" cxnId="{97605850-82A1-4C31-9E7E-EEF4FBED6F5A}">
      <dgm:prSet/>
      <dgm:spPr/>
      <dgm:t>
        <a:bodyPr/>
        <a:lstStyle/>
        <a:p>
          <a:endParaRPr lang="cs-CZ"/>
        </a:p>
      </dgm:t>
    </dgm:pt>
    <dgm:pt modelId="{468CEBE7-9DD1-4F97-B194-920E16F26AAB}" type="sibTrans" cxnId="{97605850-82A1-4C31-9E7E-EEF4FBED6F5A}">
      <dgm:prSet/>
      <dgm:spPr/>
      <dgm:t>
        <a:bodyPr/>
        <a:lstStyle/>
        <a:p>
          <a:endParaRPr lang="cs-CZ"/>
        </a:p>
      </dgm:t>
    </dgm:pt>
    <dgm:pt modelId="{94BE4B87-B13C-4E7E-A65E-47BF7B605664}" type="pres">
      <dgm:prSet presAssocID="{14020546-266D-4738-988D-3E7D295303B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70FCECD-109B-4A55-8E4D-09F031FA579F}" type="pres">
      <dgm:prSet presAssocID="{C8720C38-E631-4CF0-B2B2-CDE7A390C88F}" presName="node" presStyleLbl="node1" presStyleIdx="0" presStyleCnt="1" custScaleX="152780" custRadScaleRad="11645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990204D-BEFA-4A70-9D05-B4B43FFB1EF6}" type="presOf" srcId="{14020546-266D-4738-988D-3E7D295303B7}" destId="{94BE4B87-B13C-4E7E-A65E-47BF7B605664}" srcOrd="0" destOrd="0" presId="urn:microsoft.com/office/officeart/2005/8/layout/cycle2"/>
    <dgm:cxn modelId="{97605850-82A1-4C31-9E7E-EEF4FBED6F5A}" srcId="{14020546-266D-4738-988D-3E7D295303B7}" destId="{C8720C38-E631-4CF0-B2B2-CDE7A390C88F}" srcOrd="0" destOrd="0" parTransId="{02CEC979-ACBE-4E48-8676-700A874E7792}" sibTransId="{468CEBE7-9DD1-4F97-B194-920E16F26AAB}"/>
    <dgm:cxn modelId="{0D0CC7AD-20C5-4FBD-AC44-DA66B3055A1B}" type="presOf" srcId="{C8720C38-E631-4CF0-B2B2-CDE7A390C88F}" destId="{870FCECD-109B-4A55-8E4D-09F031FA579F}" srcOrd="0" destOrd="0" presId="urn:microsoft.com/office/officeart/2005/8/layout/cycle2"/>
    <dgm:cxn modelId="{E607137E-6F07-47FB-AD91-597E5F4C80A2}" type="presParOf" srcId="{94BE4B87-B13C-4E7E-A65E-47BF7B605664}" destId="{870FCECD-109B-4A55-8E4D-09F031FA579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FAEFC1-3A26-4A78-A964-BCD43D083A1E}" type="doc">
      <dgm:prSet loTypeId="urn:microsoft.com/office/officeart/2005/8/layout/hList6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93F0C8AD-2B99-4BAD-BBC4-87B9857839F6}">
      <dgm:prSet/>
      <dgm:spPr/>
      <dgm:t>
        <a:bodyPr/>
        <a:lstStyle/>
        <a:p>
          <a:pPr rtl="0"/>
          <a:r>
            <a:rPr lang="cs-CZ" b="0" i="0" dirty="0" smtClean="0"/>
            <a:t>JE ZALOŽEN NA POSKYTOVÁNÍ SLUŽEB ČI PRODUKCI TAKOVÝCH STATKŮ, KTERÉ NEJSOU URČENY K TRŽNÍ VÝMĚNĚ.</a:t>
          </a:r>
          <a:endParaRPr lang="cs-CZ" dirty="0"/>
        </a:p>
      </dgm:t>
    </dgm:pt>
    <dgm:pt modelId="{8175DA28-5833-4C94-B316-FF046181AE80}" type="parTrans" cxnId="{B09318E3-7479-4C98-81CF-BB08C0EAE2D8}">
      <dgm:prSet/>
      <dgm:spPr/>
      <dgm:t>
        <a:bodyPr/>
        <a:lstStyle/>
        <a:p>
          <a:endParaRPr lang="cs-CZ"/>
        </a:p>
      </dgm:t>
    </dgm:pt>
    <dgm:pt modelId="{D3D0F623-F087-4EE4-9FF4-C1F469D77B60}" type="sibTrans" cxnId="{B09318E3-7479-4C98-81CF-BB08C0EAE2D8}">
      <dgm:prSet/>
      <dgm:spPr/>
      <dgm:t>
        <a:bodyPr/>
        <a:lstStyle/>
        <a:p>
          <a:endParaRPr lang="cs-CZ"/>
        </a:p>
      </dgm:t>
    </dgm:pt>
    <dgm:pt modelId="{41772872-7F7F-4F6A-9A2E-13A0D0812110}">
      <dgm:prSet/>
      <dgm:spPr/>
      <dgm:t>
        <a:bodyPr/>
        <a:lstStyle/>
        <a:p>
          <a:pPr rtl="0"/>
          <a:r>
            <a:rPr lang="cs-CZ" b="0" i="0" dirty="0" smtClean="0"/>
            <a:t>TENTO SYSTÉM NEFUNGUJE NA BÁZI SAMOFINANCOVÁNÍ, ALE DÍKY PŘEROZDĚLOVACÍM PROCESŮM. (DOTACE, ČERPÁN Z ROZPOČTU)</a:t>
          </a:r>
          <a:endParaRPr lang="cs-CZ" dirty="0"/>
        </a:p>
      </dgm:t>
    </dgm:pt>
    <dgm:pt modelId="{4DE367D2-C246-47FB-AD0E-D55454EF1329}" type="parTrans" cxnId="{9AA19226-A956-4EF3-A348-2F9FC7C0E568}">
      <dgm:prSet/>
      <dgm:spPr/>
      <dgm:t>
        <a:bodyPr/>
        <a:lstStyle/>
        <a:p>
          <a:endParaRPr lang="cs-CZ"/>
        </a:p>
      </dgm:t>
    </dgm:pt>
    <dgm:pt modelId="{B4E546FB-20EA-4362-9266-6A5C53D2D42A}" type="sibTrans" cxnId="{9AA19226-A956-4EF3-A348-2F9FC7C0E568}">
      <dgm:prSet/>
      <dgm:spPr/>
      <dgm:t>
        <a:bodyPr/>
        <a:lstStyle/>
        <a:p>
          <a:endParaRPr lang="cs-CZ"/>
        </a:p>
      </dgm:t>
    </dgm:pt>
    <dgm:pt modelId="{85C3D903-27E3-43A2-A568-AAB8D2D48781}">
      <dgm:prSet/>
      <dgm:spPr/>
      <dgm:t>
        <a:bodyPr anchor="t"/>
        <a:lstStyle/>
        <a:p>
          <a:pPr rtl="0"/>
          <a:r>
            <a:rPr lang="cs-CZ" b="0" i="0" dirty="0" smtClean="0"/>
            <a:t>JEDNÁ SE O VEŘEJNÉ SLUŽBY (DIVADLO...)</a:t>
          </a:r>
          <a:endParaRPr lang="cs-CZ" dirty="0"/>
        </a:p>
      </dgm:t>
    </dgm:pt>
    <dgm:pt modelId="{1E3F9DA4-255A-44CD-8C04-EF41EA50F3E9}" type="parTrans" cxnId="{E93157A0-20F2-4D2D-8CAF-1632D090E15D}">
      <dgm:prSet/>
      <dgm:spPr/>
      <dgm:t>
        <a:bodyPr/>
        <a:lstStyle/>
        <a:p>
          <a:endParaRPr lang="cs-CZ"/>
        </a:p>
      </dgm:t>
    </dgm:pt>
    <dgm:pt modelId="{7C6FB8FE-BE9C-4FD7-AF66-1F47209665DC}" type="sibTrans" cxnId="{E93157A0-20F2-4D2D-8CAF-1632D090E15D}">
      <dgm:prSet/>
      <dgm:spPr/>
      <dgm:t>
        <a:bodyPr/>
        <a:lstStyle/>
        <a:p>
          <a:endParaRPr lang="cs-CZ"/>
        </a:p>
      </dgm:t>
    </dgm:pt>
    <dgm:pt modelId="{6B135546-993F-4E6B-BF6E-6662D799E210}" type="pres">
      <dgm:prSet presAssocID="{2BFAEFC1-3A26-4A78-A964-BCD43D083A1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40DD43C-C7B2-467E-B2E2-2EDD56AF5FA3}" type="pres">
      <dgm:prSet presAssocID="{93F0C8AD-2B99-4BAD-BBC4-87B9857839F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879E70F-C5E6-4DF0-98DE-585957EC01EC}" type="pres">
      <dgm:prSet presAssocID="{D3D0F623-F087-4EE4-9FF4-C1F469D77B60}" presName="sibTrans" presStyleCnt="0"/>
      <dgm:spPr/>
    </dgm:pt>
    <dgm:pt modelId="{0DDDD4FC-0C96-45DF-B8DB-F44D5570EC97}" type="pres">
      <dgm:prSet presAssocID="{41772872-7F7F-4F6A-9A2E-13A0D081211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320BD83-CDC2-4734-8404-8F2459381478}" type="pres">
      <dgm:prSet presAssocID="{B4E546FB-20EA-4362-9266-6A5C53D2D42A}" presName="sibTrans" presStyleCnt="0"/>
      <dgm:spPr/>
    </dgm:pt>
    <dgm:pt modelId="{79261286-97A2-4A37-B501-429E5EAF43DB}" type="pres">
      <dgm:prSet presAssocID="{85C3D903-27E3-43A2-A568-AAB8D2D48781}" presName="node" presStyleLbl="node1" presStyleIdx="2" presStyleCnt="3" custLinFactNeighborX="17096" custLinFactNeighborY="121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22916C1-6746-4462-95F7-DE3CEC907D5C}" type="presOf" srcId="{2BFAEFC1-3A26-4A78-A964-BCD43D083A1E}" destId="{6B135546-993F-4E6B-BF6E-6662D799E210}" srcOrd="0" destOrd="0" presId="urn:microsoft.com/office/officeart/2005/8/layout/hList6"/>
    <dgm:cxn modelId="{B9DC2025-5D1F-4A40-A8E0-42B10637740D}" type="presOf" srcId="{41772872-7F7F-4F6A-9A2E-13A0D0812110}" destId="{0DDDD4FC-0C96-45DF-B8DB-F44D5570EC97}" srcOrd="0" destOrd="0" presId="urn:microsoft.com/office/officeart/2005/8/layout/hList6"/>
    <dgm:cxn modelId="{9AA19226-A956-4EF3-A348-2F9FC7C0E568}" srcId="{2BFAEFC1-3A26-4A78-A964-BCD43D083A1E}" destId="{41772872-7F7F-4F6A-9A2E-13A0D0812110}" srcOrd="1" destOrd="0" parTransId="{4DE367D2-C246-47FB-AD0E-D55454EF1329}" sibTransId="{B4E546FB-20EA-4362-9266-6A5C53D2D42A}"/>
    <dgm:cxn modelId="{E93157A0-20F2-4D2D-8CAF-1632D090E15D}" srcId="{2BFAEFC1-3A26-4A78-A964-BCD43D083A1E}" destId="{85C3D903-27E3-43A2-A568-AAB8D2D48781}" srcOrd="2" destOrd="0" parTransId="{1E3F9DA4-255A-44CD-8C04-EF41EA50F3E9}" sibTransId="{7C6FB8FE-BE9C-4FD7-AF66-1F47209665DC}"/>
    <dgm:cxn modelId="{D5113A72-4190-4951-A037-7FE9812EC6F5}" type="presOf" srcId="{85C3D903-27E3-43A2-A568-AAB8D2D48781}" destId="{79261286-97A2-4A37-B501-429E5EAF43DB}" srcOrd="0" destOrd="0" presId="urn:microsoft.com/office/officeart/2005/8/layout/hList6"/>
    <dgm:cxn modelId="{1F7B62B1-B057-4E00-B349-D861D358A9FC}" type="presOf" srcId="{93F0C8AD-2B99-4BAD-BBC4-87B9857839F6}" destId="{040DD43C-C7B2-467E-B2E2-2EDD56AF5FA3}" srcOrd="0" destOrd="0" presId="urn:microsoft.com/office/officeart/2005/8/layout/hList6"/>
    <dgm:cxn modelId="{B09318E3-7479-4C98-81CF-BB08C0EAE2D8}" srcId="{2BFAEFC1-3A26-4A78-A964-BCD43D083A1E}" destId="{93F0C8AD-2B99-4BAD-BBC4-87B9857839F6}" srcOrd="0" destOrd="0" parTransId="{8175DA28-5833-4C94-B316-FF046181AE80}" sibTransId="{D3D0F623-F087-4EE4-9FF4-C1F469D77B60}"/>
    <dgm:cxn modelId="{14976CBA-5EAA-4820-BB94-F2F2B25E4961}" type="presParOf" srcId="{6B135546-993F-4E6B-BF6E-6662D799E210}" destId="{040DD43C-C7B2-467E-B2E2-2EDD56AF5FA3}" srcOrd="0" destOrd="0" presId="urn:microsoft.com/office/officeart/2005/8/layout/hList6"/>
    <dgm:cxn modelId="{DE3ED742-48FB-42E4-B309-1291F8676896}" type="presParOf" srcId="{6B135546-993F-4E6B-BF6E-6662D799E210}" destId="{6879E70F-C5E6-4DF0-98DE-585957EC01EC}" srcOrd="1" destOrd="0" presId="urn:microsoft.com/office/officeart/2005/8/layout/hList6"/>
    <dgm:cxn modelId="{6E30C102-6BF5-4E55-8858-C89DC96C3D46}" type="presParOf" srcId="{6B135546-993F-4E6B-BF6E-6662D799E210}" destId="{0DDDD4FC-0C96-45DF-B8DB-F44D5570EC97}" srcOrd="2" destOrd="0" presId="urn:microsoft.com/office/officeart/2005/8/layout/hList6"/>
    <dgm:cxn modelId="{2248256C-3E9C-409C-A576-7A0FB4953B5E}" type="presParOf" srcId="{6B135546-993F-4E6B-BF6E-6662D799E210}" destId="{F320BD83-CDC2-4734-8404-8F2459381478}" srcOrd="3" destOrd="0" presId="urn:microsoft.com/office/officeart/2005/8/layout/hList6"/>
    <dgm:cxn modelId="{27EC76BF-79CF-4F60-9BAF-CB79BFFC2F87}" type="presParOf" srcId="{6B135546-993F-4E6B-BF6E-6662D799E210}" destId="{79261286-97A2-4A37-B501-429E5EAF43DB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5AEE89E-4077-42E0-BCD9-B1792551AB18}" type="doc">
      <dgm:prSet loTypeId="urn:microsoft.com/office/officeart/2005/8/layout/vList2" loCatId="list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80076F97-6906-44E5-8BF7-7741F0B9C4BB}">
      <dgm:prSet/>
      <dgm:spPr/>
      <dgm:t>
        <a:bodyPr/>
        <a:lstStyle/>
        <a:p>
          <a:pPr rtl="0"/>
          <a:r>
            <a:rPr lang="cs-CZ" b="0" i="0" dirty="0" smtClean="0"/>
            <a:t>Je dílčí část neziskového sektoru, která je výhradně založena na poskytování veřejných služeb (příspěvkové organizace, státní složky) </a:t>
          </a:r>
          <a:endParaRPr lang="cs-CZ" dirty="0"/>
        </a:p>
      </dgm:t>
    </dgm:pt>
    <dgm:pt modelId="{FB030C13-7348-48AC-8486-6627A6AA2D11}" type="parTrans" cxnId="{EDA2D33E-94F8-4D03-BB0D-6F1297977AFA}">
      <dgm:prSet/>
      <dgm:spPr/>
      <dgm:t>
        <a:bodyPr/>
        <a:lstStyle/>
        <a:p>
          <a:endParaRPr lang="cs-CZ"/>
        </a:p>
      </dgm:t>
    </dgm:pt>
    <dgm:pt modelId="{1F274CB5-7B15-47BD-83F8-76C49A90EA68}" type="sibTrans" cxnId="{EDA2D33E-94F8-4D03-BB0D-6F1297977AFA}">
      <dgm:prSet/>
      <dgm:spPr/>
      <dgm:t>
        <a:bodyPr/>
        <a:lstStyle/>
        <a:p>
          <a:endParaRPr lang="cs-CZ"/>
        </a:p>
      </dgm:t>
    </dgm:pt>
    <dgm:pt modelId="{41518ACB-2436-4E49-B693-CC390386D6B4}" type="pres">
      <dgm:prSet presAssocID="{25AEE89E-4077-42E0-BCD9-B1792551AB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2FD63AA-815A-4D62-96CD-BD6DFF18EB01}" type="pres">
      <dgm:prSet presAssocID="{80076F97-6906-44E5-8BF7-7741F0B9C4B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0C4A1B9-FAC0-4782-A522-7D70B63A2444}" type="presOf" srcId="{80076F97-6906-44E5-8BF7-7741F0B9C4BB}" destId="{22FD63AA-815A-4D62-96CD-BD6DFF18EB01}" srcOrd="0" destOrd="0" presId="urn:microsoft.com/office/officeart/2005/8/layout/vList2"/>
    <dgm:cxn modelId="{EDA2D33E-94F8-4D03-BB0D-6F1297977AFA}" srcId="{25AEE89E-4077-42E0-BCD9-B1792551AB18}" destId="{80076F97-6906-44E5-8BF7-7741F0B9C4BB}" srcOrd="0" destOrd="0" parTransId="{FB030C13-7348-48AC-8486-6627A6AA2D11}" sibTransId="{1F274CB5-7B15-47BD-83F8-76C49A90EA68}"/>
    <dgm:cxn modelId="{AAC01440-2EDC-4717-9F3E-5452C5C7F9A0}" type="presOf" srcId="{25AEE89E-4077-42E0-BCD9-B1792551AB18}" destId="{41518ACB-2436-4E49-B693-CC390386D6B4}" srcOrd="0" destOrd="0" presId="urn:microsoft.com/office/officeart/2005/8/layout/vList2"/>
    <dgm:cxn modelId="{E8EA1A00-EAB8-4FFD-B9E5-9C0F85440A73}" type="presParOf" srcId="{41518ACB-2436-4E49-B693-CC390386D6B4}" destId="{22FD63AA-815A-4D62-96CD-BD6DFF18EB0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4E91ED-0925-4009-9C28-500055F922C6}" type="doc">
      <dgm:prSet loTypeId="urn:microsoft.com/office/officeart/2005/8/layout/vList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CF26AAB-1B9B-4B94-A8EB-34723505501E}">
      <dgm:prSet/>
      <dgm:spPr/>
      <dgm:t>
        <a:bodyPr/>
        <a:lstStyle/>
        <a:p>
          <a:pPr rtl="0"/>
          <a:r>
            <a:rPr lang="cs-CZ" b="0" i="0" dirty="0" smtClean="0"/>
            <a:t>Je dílčí část neziskového sektoru, kterou představují soukromé činnosti, které z vlastních soukromých zdrojů financují služby</a:t>
          </a:r>
          <a:endParaRPr lang="cs-CZ" dirty="0"/>
        </a:p>
      </dgm:t>
    </dgm:pt>
    <dgm:pt modelId="{BEBB3E1C-3296-45ED-BC50-B33A0D3D25E7}" type="parTrans" cxnId="{C7DF4AEA-A047-49E2-86CB-BEF5707EA346}">
      <dgm:prSet/>
      <dgm:spPr/>
      <dgm:t>
        <a:bodyPr/>
        <a:lstStyle/>
        <a:p>
          <a:endParaRPr lang="cs-CZ"/>
        </a:p>
      </dgm:t>
    </dgm:pt>
    <dgm:pt modelId="{25C4F12B-5D71-454D-A6AA-71A3BB2BB860}" type="sibTrans" cxnId="{C7DF4AEA-A047-49E2-86CB-BEF5707EA346}">
      <dgm:prSet/>
      <dgm:spPr/>
      <dgm:t>
        <a:bodyPr/>
        <a:lstStyle/>
        <a:p>
          <a:endParaRPr lang="cs-CZ"/>
        </a:p>
      </dgm:t>
    </dgm:pt>
    <dgm:pt modelId="{86D2E2A9-79C7-49CC-B214-62059B37B490}">
      <dgm:prSet/>
      <dgm:spPr/>
      <dgm:t>
        <a:bodyPr/>
        <a:lstStyle/>
        <a:p>
          <a:pPr rtl="0"/>
          <a:r>
            <a:rPr lang="cs-CZ" b="0" i="0" dirty="0" smtClean="0"/>
            <a:t>Jejich poskytování není založeno na tržním  mechanizmu a dosahování zisku, ale pouze na přínosu  a užitku pro konkrétní veřejnost (OBČANSKÁ SDRUŽENÍ, NADAČNÍ FONDY)</a:t>
          </a:r>
          <a:endParaRPr lang="cs-CZ" dirty="0"/>
        </a:p>
      </dgm:t>
    </dgm:pt>
    <dgm:pt modelId="{758E59F0-0A00-412A-BE82-66FBD9890D43}" type="parTrans" cxnId="{01F43D68-6887-4568-B3B9-DF5167811133}">
      <dgm:prSet/>
      <dgm:spPr/>
      <dgm:t>
        <a:bodyPr/>
        <a:lstStyle/>
        <a:p>
          <a:endParaRPr lang="cs-CZ"/>
        </a:p>
      </dgm:t>
    </dgm:pt>
    <dgm:pt modelId="{0D04B080-D8C0-43C1-AE32-38712E09F926}" type="sibTrans" cxnId="{01F43D68-6887-4568-B3B9-DF5167811133}">
      <dgm:prSet/>
      <dgm:spPr/>
      <dgm:t>
        <a:bodyPr/>
        <a:lstStyle/>
        <a:p>
          <a:endParaRPr lang="cs-CZ"/>
        </a:p>
      </dgm:t>
    </dgm:pt>
    <dgm:pt modelId="{C175F282-5EC5-4C86-9326-453D2CA2ED8F}" type="pres">
      <dgm:prSet presAssocID="{F34E91ED-0925-4009-9C28-500055F922C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ADBB9BF-7885-499F-B9A0-D38A7E579089}" type="pres">
      <dgm:prSet presAssocID="{ACF26AAB-1B9B-4B94-A8EB-34723505501E}" presName="composite" presStyleCnt="0"/>
      <dgm:spPr/>
    </dgm:pt>
    <dgm:pt modelId="{4EC49457-0C2E-487B-9201-2F8D67A4E478}" type="pres">
      <dgm:prSet presAssocID="{ACF26AAB-1B9B-4B94-A8EB-34723505501E}" presName="imgShp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1CA81A8-C781-4C07-A699-D29F317FB4F9}" type="pres">
      <dgm:prSet presAssocID="{ACF26AAB-1B9B-4B94-A8EB-34723505501E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E69C26F-3E63-4CC9-A73E-958D913A2EDE}" type="pres">
      <dgm:prSet presAssocID="{25C4F12B-5D71-454D-A6AA-71A3BB2BB860}" presName="spacing" presStyleCnt="0"/>
      <dgm:spPr/>
    </dgm:pt>
    <dgm:pt modelId="{2A6A9110-D2A9-4B7E-A609-85C468EF9C1F}" type="pres">
      <dgm:prSet presAssocID="{86D2E2A9-79C7-49CC-B214-62059B37B490}" presName="composite" presStyleCnt="0"/>
      <dgm:spPr/>
    </dgm:pt>
    <dgm:pt modelId="{654B69C1-9E44-45D6-A76B-63B6F04BD931}" type="pres">
      <dgm:prSet presAssocID="{86D2E2A9-79C7-49CC-B214-62059B37B490}" presName="imgShp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cs-CZ"/>
        </a:p>
      </dgm:t>
    </dgm:pt>
    <dgm:pt modelId="{03231797-E055-4EC3-AC4F-2B92A054AE5B}" type="pres">
      <dgm:prSet presAssocID="{86D2E2A9-79C7-49CC-B214-62059B37B490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1F43D68-6887-4568-B3B9-DF5167811133}" srcId="{F34E91ED-0925-4009-9C28-500055F922C6}" destId="{86D2E2A9-79C7-49CC-B214-62059B37B490}" srcOrd="1" destOrd="0" parTransId="{758E59F0-0A00-412A-BE82-66FBD9890D43}" sibTransId="{0D04B080-D8C0-43C1-AE32-38712E09F926}"/>
    <dgm:cxn modelId="{B9C47673-59B3-43EF-99F2-C1DF89D15525}" type="presOf" srcId="{F34E91ED-0925-4009-9C28-500055F922C6}" destId="{C175F282-5EC5-4C86-9326-453D2CA2ED8F}" srcOrd="0" destOrd="0" presId="urn:microsoft.com/office/officeart/2005/8/layout/vList3"/>
    <dgm:cxn modelId="{22A1DD96-8AF3-4A21-B14C-803D5D88DABB}" type="presOf" srcId="{ACF26AAB-1B9B-4B94-A8EB-34723505501E}" destId="{D1CA81A8-C781-4C07-A699-D29F317FB4F9}" srcOrd="0" destOrd="0" presId="urn:microsoft.com/office/officeart/2005/8/layout/vList3"/>
    <dgm:cxn modelId="{CFA31007-49CD-400D-8EFE-5F58E56A0B4A}" type="presOf" srcId="{86D2E2A9-79C7-49CC-B214-62059B37B490}" destId="{03231797-E055-4EC3-AC4F-2B92A054AE5B}" srcOrd="0" destOrd="0" presId="urn:microsoft.com/office/officeart/2005/8/layout/vList3"/>
    <dgm:cxn modelId="{C7DF4AEA-A047-49E2-86CB-BEF5707EA346}" srcId="{F34E91ED-0925-4009-9C28-500055F922C6}" destId="{ACF26AAB-1B9B-4B94-A8EB-34723505501E}" srcOrd="0" destOrd="0" parTransId="{BEBB3E1C-3296-45ED-BC50-B33A0D3D25E7}" sibTransId="{25C4F12B-5D71-454D-A6AA-71A3BB2BB860}"/>
    <dgm:cxn modelId="{40FDE848-6660-4CCE-9F44-F4CD71DCE255}" type="presParOf" srcId="{C175F282-5EC5-4C86-9326-453D2CA2ED8F}" destId="{EADBB9BF-7885-499F-B9A0-D38A7E579089}" srcOrd="0" destOrd="0" presId="urn:microsoft.com/office/officeart/2005/8/layout/vList3"/>
    <dgm:cxn modelId="{973C0153-22B6-48C6-A924-3A6600BFB71E}" type="presParOf" srcId="{EADBB9BF-7885-499F-B9A0-D38A7E579089}" destId="{4EC49457-0C2E-487B-9201-2F8D67A4E478}" srcOrd="0" destOrd="0" presId="urn:microsoft.com/office/officeart/2005/8/layout/vList3"/>
    <dgm:cxn modelId="{9B2D90F1-1B62-4AF7-A804-0D3D29E3BC92}" type="presParOf" srcId="{EADBB9BF-7885-499F-B9A0-D38A7E579089}" destId="{D1CA81A8-C781-4C07-A699-D29F317FB4F9}" srcOrd="1" destOrd="0" presId="urn:microsoft.com/office/officeart/2005/8/layout/vList3"/>
    <dgm:cxn modelId="{D098FA90-664D-4FAB-AE7F-0D5469B645DD}" type="presParOf" srcId="{C175F282-5EC5-4C86-9326-453D2CA2ED8F}" destId="{BE69C26F-3E63-4CC9-A73E-958D913A2EDE}" srcOrd="1" destOrd="0" presId="urn:microsoft.com/office/officeart/2005/8/layout/vList3"/>
    <dgm:cxn modelId="{B9386A89-49A1-482D-8798-28B2BC5D3A49}" type="presParOf" srcId="{C175F282-5EC5-4C86-9326-453D2CA2ED8F}" destId="{2A6A9110-D2A9-4B7E-A609-85C468EF9C1F}" srcOrd="2" destOrd="0" presId="urn:microsoft.com/office/officeart/2005/8/layout/vList3"/>
    <dgm:cxn modelId="{D32C5D90-FCAF-4926-8A7E-548C28B0F9F7}" type="presParOf" srcId="{2A6A9110-D2A9-4B7E-A609-85C468EF9C1F}" destId="{654B69C1-9E44-45D6-A76B-63B6F04BD931}" srcOrd="0" destOrd="0" presId="urn:microsoft.com/office/officeart/2005/8/layout/vList3"/>
    <dgm:cxn modelId="{E7158E6C-B83C-4585-ADB5-38A2F826B705}" type="presParOf" srcId="{2A6A9110-D2A9-4B7E-A609-85C468EF9C1F}" destId="{03231797-E055-4EC3-AC4F-2B92A054AE5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B00773-2173-4A6B-8103-49277471BA3C}">
      <dsp:nvSpPr>
        <dsp:cNvPr id="0" name=""/>
        <dsp:cNvSpPr/>
      </dsp:nvSpPr>
      <dsp:spPr>
        <a:xfrm>
          <a:off x="0" y="0"/>
          <a:ext cx="3416300" cy="34163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29DE57-9960-4352-8A40-A3174A8D3F95}">
      <dsp:nvSpPr>
        <dsp:cNvPr id="0" name=""/>
        <dsp:cNvSpPr/>
      </dsp:nvSpPr>
      <dsp:spPr>
        <a:xfrm>
          <a:off x="1708150" y="0"/>
          <a:ext cx="7117508" cy="3416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b="1" i="0" kern="1200" smtClean="0"/>
            <a:t>rozumíme veškerou hospodářskou činnost prováděnou na určitém státním území, která je prováděna podnikatelskými subjekty a občany</a:t>
          </a:r>
          <a:endParaRPr lang="cs-CZ" sz="3700" kern="1200"/>
        </a:p>
      </dsp:txBody>
      <dsp:txXfrm>
        <a:off x="1708150" y="0"/>
        <a:ext cx="7117508" cy="34163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26AECE-5DCD-418C-95B6-310DC08CF5A9}">
      <dsp:nvSpPr>
        <dsp:cNvPr id="0" name=""/>
        <dsp:cNvSpPr/>
      </dsp:nvSpPr>
      <dsp:spPr>
        <a:xfrm>
          <a:off x="0" y="19300"/>
          <a:ext cx="8825659" cy="10740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b="0" i="0" kern="1200" smtClean="0"/>
            <a:t>je tvořeno soustavou hospodářských subjektů, které se zabývají různorodou činností</a:t>
          </a:r>
          <a:endParaRPr lang="cs-CZ" sz="2700" kern="1200"/>
        </a:p>
      </dsp:txBody>
      <dsp:txXfrm>
        <a:off x="52431" y="71731"/>
        <a:ext cx="8720797" cy="969198"/>
      </dsp:txXfrm>
    </dsp:sp>
    <dsp:sp modelId="{C322AD09-8A93-433A-959A-468C0E95B877}">
      <dsp:nvSpPr>
        <dsp:cNvPr id="0" name=""/>
        <dsp:cNvSpPr/>
      </dsp:nvSpPr>
      <dsp:spPr>
        <a:xfrm>
          <a:off x="0" y="1171120"/>
          <a:ext cx="8825659" cy="10740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b="0" i="0" kern="1200" smtClean="0"/>
            <a:t>strukturou rozumíme jeho členění podle různých hledisek</a:t>
          </a:r>
          <a:endParaRPr lang="cs-CZ" sz="2700" kern="1200"/>
        </a:p>
      </dsp:txBody>
      <dsp:txXfrm>
        <a:off x="52431" y="1223551"/>
        <a:ext cx="8720797" cy="969198"/>
      </dsp:txXfrm>
    </dsp:sp>
    <dsp:sp modelId="{E84BAC77-4718-43A7-9A38-FD8B93E6E052}">
      <dsp:nvSpPr>
        <dsp:cNvPr id="0" name=""/>
        <dsp:cNvSpPr/>
      </dsp:nvSpPr>
      <dsp:spPr>
        <a:xfrm>
          <a:off x="0" y="2322940"/>
          <a:ext cx="8825659" cy="10740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b="0" i="0" kern="1200" smtClean="0"/>
            <a:t>hospodářská odvětví se seskupují do tzv. </a:t>
          </a:r>
          <a:r>
            <a:rPr lang="cs-CZ" sz="2700" b="1" i="0" kern="1200" smtClean="0"/>
            <a:t>hospodářských sektorů</a:t>
          </a:r>
          <a:r>
            <a:rPr lang="cs-CZ" sz="2700" b="0" i="0" kern="1200" smtClean="0"/>
            <a:t>:</a:t>
          </a:r>
          <a:endParaRPr lang="cs-CZ" sz="2700" kern="1200"/>
        </a:p>
      </dsp:txBody>
      <dsp:txXfrm>
        <a:off x="52431" y="2375371"/>
        <a:ext cx="8720797" cy="9691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D436F5-358C-40AE-A7D1-23AA56490078}">
      <dsp:nvSpPr>
        <dsp:cNvPr id="0" name=""/>
        <dsp:cNvSpPr/>
      </dsp:nvSpPr>
      <dsp:spPr>
        <a:xfrm>
          <a:off x="5631308" y="1465985"/>
          <a:ext cx="1242084" cy="272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892"/>
              </a:lnTo>
              <a:lnTo>
                <a:pt x="1242084" y="98892"/>
              </a:lnTo>
              <a:lnTo>
                <a:pt x="1242084" y="27269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6DF03C-D66E-424A-8A6E-2D5EDEB5330E}">
      <dsp:nvSpPr>
        <dsp:cNvPr id="0" name=""/>
        <dsp:cNvSpPr/>
      </dsp:nvSpPr>
      <dsp:spPr>
        <a:xfrm>
          <a:off x="4580293" y="2930053"/>
          <a:ext cx="1146549" cy="545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846"/>
              </a:lnTo>
              <a:lnTo>
                <a:pt x="1146549" y="371846"/>
              </a:lnTo>
              <a:lnTo>
                <a:pt x="1146549" y="545653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C7684C-B8FA-4888-A84F-5085701FBC90}">
      <dsp:nvSpPr>
        <dsp:cNvPr id="0" name=""/>
        <dsp:cNvSpPr/>
      </dsp:nvSpPr>
      <dsp:spPr>
        <a:xfrm>
          <a:off x="3433743" y="2930053"/>
          <a:ext cx="1146549" cy="545653"/>
        </a:xfrm>
        <a:custGeom>
          <a:avLst/>
          <a:gdLst/>
          <a:ahLst/>
          <a:cxnLst/>
          <a:rect l="0" t="0" r="0" b="0"/>
          <a:pathLst>
            <a:path>
              <a:moveTo>
                <a:pt x="1146549" y="0"/>
              </a:moveTo>
              <a:lnTo>
                <a:pt x="1146549" y="371846"/>
              </a:lnTo>
              <a:lnTo>
                <a:pt x="0" y="371846"/>
              </a:lnTo>
              <a:lnTo>
                <a:pt x="0" y="545653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C3EDDE-9B4D-42B0-890D-24A02FEEA3A4}">
      <dsp:nvSpPr>
        <dsp:cNvPr id="0" name=""/>
        <dsp:cNvSpPr/>
      </dsp:nvSpPr>
      <dsp:spPr>
        <a:xfrm>
          <a:off x="4580293" y="1465985"/>
          <a:ext cx="1051014" cy="272698"/>
        </a:xfrm>
        <a:custGeom>
          <a:avLst/>
          <a:gdLst/>
          <a:ahLst/>
          <a:cxnLst/>
          <a:rect l="0" t="0" r="0" b="0"/>
          <a:pathLst>
            <a:path>
              <a:moveTo>
                <a:pt x="1051014" y="0"/>
              </a:moveTo>
              <a:lnTo>
                <a:pt x="1051014" y="98892"/>
              </a:lnTo>
              <a:lnTo>
                <a:pt x="0" y="98892"/>
              </a:lnTo>
              <a:lnTo>
                <a:pt x="0" y="27269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7C165-8E5A-48F2-BD78-46658065DF31}">
      <dsp:nvSpPr>
        <dsp:cNvPr id="0" name=""/>
        <dsp:cNvSpPr/>
      </dsp:nvSpPr>
      <dsp:spPr>
        <a:xfrm>
          <a:off x="4693222" y="274616"/>
          <a:ext cx="1876171" cy="11913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4781F-BFD9-484D-8969-92F3CC373483}">
      <dsp:nvSpPr>
        <dsp:cNvPr id="0" name=""/>
        <dsp:cNvSpPr/>
      </dsp:nvSpPr>
      <dsp:spPr>
        <a:xfrm>
          <a:off x="4901685" y="472656"/>
          <a:ext cx="1876171" cy="11913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NH</a:t>
          </a:r>
          <a:endParaRPr lang="cs-CZ" sz="2200" kern="1200" dirty="0"/>
        </a:p>
      </dsp:txBody>
      <dsp:txXfrm>
        <a:off x="4936579" y="507550"/>
        <a:ext cx="1806383" cy="1121581"/>
      </dsp:txXfrm>
    </dsp:sp>
    <dsp:sp modelId="{A3664F8D-B566-49CB-ADEF-97CC5E28C937}">
      <dsp:nvSpPr>
        <dsp:cNvPr id="0" name=""/>
        <dsp:cNvSpPr/>
      </dsp:nvSpPr>
      <dsp:spPr>
        <a:xfrm>
          <a:off x="3642207" y="1738684"/>
          <a:ext cx="1876171" cy="11913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BD12E5-F3A4-426C-B9C3-4938E7A1F446}">
      <dsp:nvSpPr>
        <dsp:cNvPr id="0" name=""/>
        <dsp:cNvSpPr/>
      </dsp:nvSpPr>
      <dsp:spPr>
        <a:xfrm>
          <a:off x="3850671" y="1936724"/>
          <a:ext cx="1876171" cy="11913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NEZISKOVÝ SEKTOR</a:t>
          </a:r>
          <a:endParaRPr lang="cs-CZ" sz="2200" kern="1200" dirty="0"/>
        </a:p>
      </dsp:txBody>
      <dsp:txXfrm>
        <a:off x="3885565" y="1971618"/>
        <a:ext cx="1806383" cy="1121581"/>
      </dsp:txXfrm>
    </dsp:sp>
    <dsp:sp modelId="{E3804528-8C39-4710-8953-083A3E7EE9EA}">
      <dsp:nvSpPr>
        <dsp:cNvPr id="0" name=""/>
        <dsp:cNvSpPr/>
      </dsp:nvSpPr>
      <dsp:spPr>
        <a:xfrm>
          <a:off x="2495657" y="3475706"/>
          <a:ext cx="1876171" cy="11913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09C640-694B-4DFB-9933-B79AFC1FD8F7}">
      <dsp:nvSpPr>
        <dsp:cNvPr id="0" name=""/>
        <dsp:cNvSpPr/>
      </dsp:nvSpPr>
      <dsp:spPr>
        <a:xfrm>
          <a:off x="2704121" y="3673747"/>
          <a:ext cx="1876171" cy="11913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VEŘEJNÝ SEKTOR</a:t>
          </a:r>
          <a:endParaRPr lang="cs-CZ" sz="2200" kern="1200" dirty="0"/>
        </a:p>
      </dsp:txBody>
      <dsp:txXfrm>
        <a:off x="2739015" y="3708641"/>
        <a:ext cx="1806383" cy="1121581"/>
      </dsp:txXfrm>
    </dsp:sp>
    <dsp:sp modelId="{12C23D02-FF76-4333-94DF-ACFD50112305}">
      <dsp:nvSpPr>
        <dsp:cNvPr id="0" name=""/>
        <dsp:cNvSpPr/>
      </dsp:nvSpPr>
      <dsp:spPr>
        <a:xfrm>
          <a:off x="4788757" y="3475706"/>
          <a:ext cx="1876171" cy="11913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DA18A0-2517-43EC-A677-EAFF9D47688C}">
      <dsp:nvSpPr>
        <dsp:cNvPr id="0" name=""/>
        <dsp:cNvSpPr/>
      </dsp:nvSpPr>
      <dsp:spPr>
        <a:xfrm>
          <a:off x="4997220" y="3673747"/>
          <a:ext cx="1876171" cy="11913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SOUKROMÝ SEKTOR</a:t>
          </a:r>
          <a:endParaRPr lang="cs-CZ" sz="2200" kern="1200" dirty="0"/>
        </a:p>
      </dsp:txBody>
      <dsp:txXfrm>
        <a:off x="5032114" y="3708641"/>
        <a:ext cx="1806383" cy="1121581"/>
      </dsp:txXfrm>
    </dsp:sp>
    <dsp:sp modelId="{68D2C320-59CE-43FC-9D6B-BC7BCB0375B3}">
      <dsp:nvSpPr>
        <dsp:cNvPr id="0" name=""/>
        <dsp:cNvSpPr/>
      </dsp:nvSpPr>
      <dsp:spPr>
        <a:xfrm>
          <a:off x="5935306" y="1738684"/>
          <a:ext cx="1876171" cy="11913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8E0107-F968-4F79-912F-7D791A9E5972}">
      <dsp:nvSpPr>
        <dsp:cNvPr id="0" name=""/>
        <dsp:cNvSpPr/>
      </dsp:nvSpPr>
      <dsp:spPr>
        <a:xfrm>
          <a:off x="6143770" y="1936724"/>
          <a:ext cx="1876171" cy="11913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ZISKOVÝ SEKTOR</a:t>
          </a:r>
          <a:endParaRPr lang="cs-CZ" sz="2200" kern="1200" dirty="0"/>
        </a:p>
      </dsp:txBody>
      <dsp:txXfrm>
        <a:off x="6178664" y="1971618"/>
        <a:ext cx="1806383" cy="11215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0FCECD-109B-4A55-8E4D-09F031FA579F}">
      <dsp:nvSpPr>
        <dsp:cNvPr id="0" name=""/>
        <dsp:cNvSpPr/>
      </dsp:nvSpPr>
      <dsp:spPr>
        <a:xfrm>
          <a:off x="0" y="1626"/>
          <a:ext cx="5214454" cy="341304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0" b="0" i="0" kern="1200" dirty="0" smtClean="0"/>
            <a:t>JE ZALOŽEN NA TVORBĚ ZISKU.</a:t>
          </a:r>
          <a:endParaRPr lang="cs-CZ" sz="5000" kern="1200" dirty="0"/>
        </a:p>
      </dsp:txBody>
      <dsp:txXfrm>
        <a:off x="763639" y="501455"/>
        <a:ext cx="3687176" cy="24133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0DD43C-C7B2-467E-B2E2-2EDD56AF5FA3}">
      <dsp:nvSpPr>
        <dsp:cNvPr id="0" name=""/>
        <dsp:cNvSpPr/>
      </dsp:nvSpPr>
      <dsp:spPr>
        <a:xfrm rot="16200000">
          <a:off x="-86087" y="87334"/>
          <a:ext cx="3416300" cy="3241630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532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i="0" kern="1200" dirty="0" smtClean="0"/>
            <a:t>JE ZALOŽEN NA POSKYTOVÁNÍ SLUŽEB ČI PRODUKCI TAKOVÝCH STATKŮ, KTERÉ NEJSOU URČENY K TRŽNÍ VÝMĚNĚ.</a:t>
          </a:r>
          <a:endParaRPr lang="cs-CZ" sz="2000" kern="1200" dirty="0"/>
        </a:p>
      </dsp:txBody>
      <dsp:txXfrm rot="5400000">
        <a:off x="1248" y="683259"/>
        <a:ext cx="3241630" cy="2049780"/>
      </dsp:txXfrm>
    </dsp:sp>
    <dsp:sp modelId="{0DDDD4FC-0C96-45DF-B8DB-F44D5570EC97}">
      <dsp:nvSpPr>
        <dsp:cNvPr id="0" name=""/>
        <dsp:cNvSpPr/>
      </dsp:nvSpPr>
      <dsp:spPr>
        <a:xfrm rot="16200000">
          <a:off x="3398665" y="87334"/>
          <a:ext cx="3416300" cy="3241630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532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i="0" kern="1200" dirty="0" smtClean="0"/>
            <a:t>TENTO SYSTÉM NEFUNGUJE NA BÁZI SAMOFINANCOVÁNÍ, ALE DÍKY PŘEROZDĚLOVACÍM PROCESŮM. (DOTACE, ČERPÁN Z ROZPOČTU)</a:t>
          </a:r>
          <a:endParaRPr lang="cs-CZ" sz="2000" kern="1200" dirty="0"/>
        </a:p>
      </dsp:txBody>
      <dsp:txXfrm rot="5400000">
        <a:off x="3486000" y="683259"/>
        <a:ext cx="3241630" cy="2049780"/>
      </dsp:txXfrm>
    </dsp:sp>
    <dsp:sp modelId="{79261286-97A2-4A37-B501-429E5EAF43DB}">
      <dsp:nvSpPr>
        <dsp:cNvPr id="0" name=""/>
        <dsp:cNvSpPr/>
      </dsp:nvSpPr>
      <dsp:spPr>
        <a:xfrm rot="16200000">
          <a:off x="6884665" y="87334"/>
          <a:ext cx="3416300" cy="3241630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532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i="0" kern="1200" dirty="0" smtClean="0"/>
            <a:t>JEDNÁ SE O VEŘEJNÉ SLUŽBY (DIVADLO...)</a:t>
          </a:r>
          <a:endParaRPr lang="cs-CZ" sz="2000" kern="1200" dirty="0"/>
        </a:p>
      </dsp:txBody>
      <dsp:txXfrm rot="5400000">
        <a:off x="6972000" y="683259"/>
        <a:ext cx="3241630" cy="20497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FD63AA-815A-4D62-96CD-BD6DFF18EB01}">
      <dsp:nvSpPr>
        <dsp:cNvPr id="0" name=""/>
        <dsp:cNvSpPr/>
      </dsp:nvSpPr>
      <dsp:spPr>
        <a:xfrm>
          <a:off x="0" y="19839"/>
          <a:ext cx="8825659" cy="33766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b="0" i="0" kern="1200" dirty="0" smtClean="0"/>
            <a:t>Je dílčí část neziskového sektoru, která je výhradně založena na poskytování veřejných služeb (příspěvkové organizace, státní složky) </a:t>
          </a:r>
          <a:endParaRPr lang="cs-CZ" sz="3900" kern="1200" dirty="0"/>
        </a:p>
      </dsp:txBody>
      <dsp:txXfrm>
        <a:off x="164833" y="184672"/>
        <a:ext cx="8495993" cy="30469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CA81A8-C781-4C07-A699-D29F317FB4F9}">
      <dsp:nvSpPr>
        <dsp:cNvPr id="0" name=""/>
        <dsp:cNvSpPr/>
      </dsp:nvSpPr>
      <dsp:spPr>
        <a:xfrm rot="10800000">
          <a:off x="1850759" y="3116"/>
          <a:ext cx="5869063" cy="148984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6981" tIns="72390" rIns="135128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0" i="0" kern="1200" dirty="0" smtClean="0"/>
            <a:t>Je dílčí část neziskového sektoru, kterou představují soukromé činnosti, které z vlastních soukromých zdrojů financují služby</a:t>
          </a:r>
          <a:endParaRPr lang="cs-CZ" sz="1900" kern="1200" dirty="0"/>
        </a:p>
      </dsp:txBody>
      <dsp:txXfrm rot="10800000">
        <a:off x="2223221" y="3116"/>
        <a:ext cx="5496601" cy="1489847"/>
      </dsp:txXfrm>
    </dsp:sp>
    <dsp:sp modelId="{4EC49457-0C2E-487B-9201-2F8D67A4E478}">
      <dsp:nvSpPr>
        <dsp:cNvPr id="0" name=""/>
        <dsp:cNvSpPr/>
      </dsp:nvSpPr>
      <dsp:spPr>
        <a:xfrm>
          <a:off x="1105836" y="3116"/>
          <a:ext cx="1489847" cy="148984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3231797-E055-4EC3-AC4F-2B92A054AE5B}">
      <dsp:nvSpPr>
        <dsp:cNvPr id="0" name=""/>
        <dsp:cNvSpPr/>
      </dsp:nvSpPr>
      <dsp:spPr>
        <a:xfrm rot="10800000">
          <a:off x="1850759" y="1923336"/>
          <a:ext cx="5869063" cy="148984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6981" tIns="72390" rIns="135128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0" i="0" kern="1200" dirty="0" smtClean="0"/>
            <a:t>Jejich poskytování není založeno na tržním  mechanizmu a dosahování zisku, ale pouze na přínosu  a užitku pro konkrétní veřejnost (OBČANSKÁ SDRUŽENÍ, NADAČNÍ FONDY)</a:t>
          </a:r>
          <a:endParaRPr lang="cs-CZ" sz="1900" kern="1200" dirty="0"/>
        </a:p>
      </dsp:txBody>
      <dsp:txXfrm rot="10800000">
        <a:off x="2223221" y="1923336"/>
        <a:ext cx="5496601" cy="1489847"/>
      </dsp:txXfrm>
    </dsp:sp>
    <dsp:sp modelId="{654B69C1-9E44-45D6-A76B-63B6F04BD931}">
      <dsp:nvSpPr>
        <dsp:cNvPr id="0" name=""/>
        <dsp:cNvSpPr/>
      </dsp:nvSpPr>
      <dsp:spPr>
        <a:xfrm>
          <a:off x="1105836" y="1923336"/>
          <a:ext cx="1489847" cy="1489847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0701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286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2034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075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1853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662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1227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66159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5007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6671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8580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8345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1839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9109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508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4490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411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chemeClr val="accent6">
                <a:lumMod val="20000"/>
                <a:lumOff val="80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F460EAB-780A-4DD4-90A5-A6C08B9383C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900C3B25-7C7C-4C2B-A421-E374AC5613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4428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Zwiebelernte_Moehlin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pload.wikimedia.org/wikipedia/commons/1/1d/Zwiebelernte_Moehlin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STRUKTURA NÁRODNÍHO HOSPODÁŘSTVÍ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256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Neziskový soukromý sektor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287880"/>
              </p:ext>
            </p:extLst>
          </p:nvPr>
        </p:nvGraphicFramePr>
        <p:xfrm>
          <a:off x="1154954" y="2603500"/>
          <a:ext cx="8825659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8876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cs-CZ" dirty="0" smtClean="0"/>
              <a:t>Co to je NH</a:t>
            </a:r>
          </a:p>
          <a:p>
            <a:r>
              <a:rPr lang="cs-CZ" dirty="0" smtClean="0"/>
              <a:t>Co rozumíme strukturou NH</a:t>
            </a:r>
          </a:p>
          <a:p>
            <a:r>
              <a:rPr lang="cs-CZ" dirty="0" smtClean="0"/>
              <a:t>Popište dělení do sektorů</a:t>
            </a:r>
          </a:p>
          <a:p>
            <a:r>
              <a:rPr lang="cs-CZ" dirty="0" smtClean="0"/>
              <a:t>Popište dělení z hlediska financování</a:t>
            </a:r>
          </a:p>
          <a:p>
            <a:r>
              <a:rPr lang="cs-CZ" dirty="0" smtClean="0"/>
              <a:t>Rozdíl mezi ziskovým a neziskovým sektorem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5937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168602" y="2292824"/>
            <a:ext cx="8825659" cy="43263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</a:t>
            </a:r>
            <a:r>
              <a:rPr lang="cs-CZ"/>
              <a:t>družstvech </a:t>
            </a:r>
            <a:r>
              <a:rPr lang="cs-CZ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5632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094509" y="2403660"/>
            <a:ext cx="8825659" cy="4326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buFont typeface="+mj-lt"/>
              <a:buAutoNum type="arabicParenR"/>
            </a:pPr>
            <a:endParaRPr lang="cs-CZ" dirty="0"/>
          </a:p>
          <a:p>
            <a:pPr marL="342900" indent="-342900">
              <a:buFont typeface="+mj-lt"/>
              <a:buAutoNum type="arabicParenR"/>
            </a:pPr>
            <a:r>
              <a:rPr lang="cs-CZ" sz="1600" dirty="0"/>
              <a:t>ROLAND ZUMBÜHL. </a:t>
            </a:r>
            <a:r>
              <a:rPr lang="cs-CZ" sz="1600" i="1" dirty="0"/>
              <a:t>wikimedia.org</a:t>
            </a:r>
            <a:r>
              <a:rPr lang="cs-CZ" sz="1600" dirty="0"/>
              <a:t> [online]. [cit. </a:t>
            </a:r>
            <a:r>
              <a:rPr lang="cs-CZ" sz="1600" dirty="0" smtClean="0"/>
              <a:t>23.11.2013]. </a:t>
            </a:r>
            <a:r>
              <a:rPr lang="cs-CZ" sz="1600" dirty="0"/>
              <a:t>Dostupný na WWW: </a:t>
            </a:r>
            <a:r>
              <a:rPr lang="cs-CZ" sz="1600" dirty="0">
                <a:hlinkClick r:id="rId2"/>
              </a:rPr>
              <a:t>http://</a:t>
            </a:r>
            <a:r>
              <a:rPr lang="cs-CZ" sz="1600" dirty="0" smtClean="0">
                <a:hlinkClick r:id="rId2"/>
              </a:rPr>
              <a:t>commons.wikimedia.org/wiki/File%3AZwiebelernte_Moehlin.jpg</a:t>
            </a:r>
            <a:endParaRPr lang="cs-CZ" sz="1600" dirty="0" smtClean="0"/>
          </a:p>
          <a:p>
            <a:pPr marL="342900" indent="-342900">
              <a:buFont typeface="+mj-lt"/>
              <a:buAutoNum type="arabicParenR"/>
            </a:pPr>
            <a:r>
              <a:rPr lang="cs-CZ" sz="1600" dirty="0"/>
              <a:t>PALOSIRKKA. wikimedia.org [online]. [cit. 2</a:t>
            </a:r>
            <a:r>
              <a:rPr lang="cs-CZ" sz="1600" dirty="0" smtClean="0"/>
              <a:t>3.11.2013]. </a:t>
            </a:r>
            <a:r>
              <a:rPr lang="cs-CZ" sz="1600" dirty="0"/>
              <a:t>Dostupný na WWW: http://upload.wikimedia.org/wikipedia/commons/4/4f/P_culture.svg</a:t>
            </a:r>
          </a:p>
        </p:txBody>
      </p:sp>
    </p:spTree>
    <p:extLst>
      <p:ext uri="{BB962C8B-B14F-4D97-AF65-F5344CB8AC3E}">
        <p14:creationId xmlns:p14="http://schemas.microsoft.com/office/powerpoint/2010/main" val="2241442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677430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427999"/>
              </p:ext>
            </p:extLst>
          </p:nvPr>
        </p:nvGraphicFramePr>
        <p:xfrm>
          <a:off x="2567608" y="2603500"/>
          <a:ext cx="7056784" cy="3693067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VY_32_INOVACE_0913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Struktura národního hospodářství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23.11.2013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strukturu NH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365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NÁRODNÍ HOSPODÁŘSTVÍ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6074294"/>
              </p:ext>
            </p:extLst>
          </p:nvPr>
        </p:nvGraphicFramePr>
        <p:xfrm>
          <a:off x="1154954" y="2603500"/>
          <a:ext cx="8825659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67885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/>
              <a:t>Struktura NH: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591174"/>
              </p:ext>
            </p:extLst>
          </p:nvPr>
        </p:nvGraphicFramePr>
        <p:xfrm>
          <a:off x="1154954" y="2603500"/>
          <a:ext cx="8825659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1995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Sektory národního hospodářství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>
            <a:gsLst>
              <a:gs pos="6000">
                <a:schemeClr val="accent6">
                  <a:lumMod val="20000"/>
                  <a:lumOff val="80000"/>
                </a:schemeClr>
              </a:gs>
              <a:gs pos="66000">
                <a:schemeClr val="accent6">
                  <a:lumMod val="40000"/>
                  <a:lumOff val="6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cs-CZ" b="1" dirty="0"/>
              <a:t>1. Primární sektor </a:t>
            </a:r>
            <a:r>
              <a:rPr lang="cs-CZ" dirty="0"/>
              <a:t>– zahrnuje prvovýrobu, tj. obdělávání půdy, získávání surovin z </a:t>
            </a:r>
            <a:r>
              <a:rPr lang="cs-CZ" dirty="0" smtClean="0"/>
              <a:t>přírody(zemědělství</a:t>
            </a:r>
            <a:r>
              <a:rPr lang="cs-CZ" dirty="0"/>
              <a:t>, lesnictví a těžební průmysl</a:t>
            </a:r>
            <a:r>
              <a:rPr lang="cs-CZ" dirty="0" smtClean="0"/>
              <a:t>)</a:t>
            </a:r>
            <a:endParaRPr lang="cs-CZ" dirty="0"/>
          </a:p>
          <a:p>
            <a:r>
              <a:rPr lang="cs-CZ" b="1" dirty="0"/>
              <a:t>2. Sekundární sektor </a:t>
            </a:r>
            <a:r>
              <a:rPr lang="cs-CZ" dirty="0"/>
              <a:t>– sdružuje zpracovatelský průmysl a stavebnictví, je zaměřen na výrobu hmotných </a:t>
            </a:r>
            <a:r>
              <a:rPr lang="cs-CZ" dirty="0" smtClean="0"/>
              <a:t>statků</a:t>
            </a:r>
            <a:endParaRPr lang="cs-CZ" dirty="0"/>
          </a:p>
          <a:p>
            <a:r>
              <a:rPr lang="cs-CZ" b="1" dirty="0"/>
              <a:t>3. Terciární sektor</a:t>
            </a:r>
            <a:r>
              <a:rPr lang="cs-CZ" dirty="0"/>
              <a:t> – zahrnuje všechny služby pro výrobu a obyvatelstvo, např. dopravu, spoje, obchod, školství, komunální služby atd</a:t>
            </a:r>
            <a:r>
              <a:rPr lang="cs-CZ" dirty="0" smtClean="0"/>
              <a:t>.</a:t>
            </a:r>
          </a:p>
          <a:p>
            <a:r>
              <a:rPr lang="cs-CZ" b="1" dirty="0" smtClean="0"/>
              <a:t>4. Kvarciální sektor </a:t>
            </a:r>
            <a:r>
              <a:rPr lang="cs-CZ" dirty="0" smtClean="0"/>
              <a:t>(nový sektor) – zahrnuje vědu a výzkum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 descr="File:Zwiebelernte Moehli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975" y="4482955"/>
            <a:ext cx="3337304" cy="222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7889875" y="6412754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5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Členění NH dle principu financování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0153096"/>
              </p:ext>
            </p:extLst>
          </p:nvPr>
        </p:nvGraphicFramePr>
        <p:xfrm>
          <a:off x="838200" y="1801505"/>
          <a:ext cx="10515600" cy="4866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Přímá spojnice 7"/>
          <p:cNvCxnSpPr/>
          <p:nvPr/>
        </p:nvCxnSpPr>
        <p:spPr>
          <a:xfrm>
            <a:off x="7028597" y="5595582"/>
            <a:ext cx="395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601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ZISKOVÝ SEKTOR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6334689"/>
              </p:ext>
            </p:extLst>
          </p:nvPr>
        </p:nvGraphicFramePr>
        <p:xfrm>
          <a:off x="1154954" y="2603500"/>
          <a:ext cx="8825659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7896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NEZISKOVÝ SEKTOR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9290305"/>
              </p:ext>
            </p:extLst>
          </p:nvPr>
        </p:nvGraphicFramePr>
        <p:xfrm>
          <a:off x="1154954" y="2603500"/>
          <a:ext cx="10213631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110" y="4000501"/>
            <a:ext cx="1435485" cy="1291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0378595" y="4999591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0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NEZISKOVÝ VEŘEJNÝ SEKTOR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5345811"/>
              </p:ext>
            </p:extLst>
          </p:nvPr>
        </p:nvGraphicFramePr>
        <p:xfrm>
          <a:off x="1154954" y="2603500"/>
          <a:ext cx="8825659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04478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tový efekt">
  <a:themeElements>
    <a:clrScheme name="Iontový efekt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tový efekt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tový efekt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79</TotalTime>
  <Words>505</Words>
  <Application>Microsoft Office PowerPoint</Application>
  <PresentationFormat>Vlastní</PresentationFormat>
  <Paragraphs>71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Iontový efekt</vt:lpstr>
      <vt:lpstr>STRUKTURA NÁRODNÍHO HOSPODÁŘSTVÍ</vt:lpstr>
      <vt:lpstr>Prezentace aplikace PowerPoint</vt:lpstr>
      <vt:lpstr>NÁRODNÍ HOSPODÁŘSTVÍ</vt:lpstr>
      <vt:lpstr>Struktura NH: </vt:lpstr>
      <vt:lpstr>Sektory národního hospodářství</vt:lpstr>
      <vt:lpstr>Členění NH dle principu financování</vt:lpstr>
      <vt:lpstr>ZISKOVÝ SEKTOR</vt:lpstr>
      <vt:lpstr>NEZISKOVÝ SEKTOR</vt:lpstr>
      <vt:lpstr>NEZISKOVÝ VEŘEJNÝ SEKTOR</vt:lpstr>
      <vt:lpstr>Neziskový soukromý sektor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STRUKTURA NÁRODNÍHO HOSPODÁŘSTVÍ</dc:title>
  <dc:creator>Kabourkovci</dc:creator>
  <cp:lastModifiedBy>LIVA</cp:lastModifiedBy>
  <cp:revision>19</cp:revision>
  <dcterms:created xsi:type="dcterms:W3CDTF">2013-10-29T13:31:22Z</dcterms:created>
  <dcterms:modified xsi:type="dcterms:W3CDTF">2014-10-23T17:05:04Z</dcterms:modified>
</cp:coreProperties>
</file>