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3" r:id="rId3"/>
    <p:sldId id="257" r:id="rId4"/>
    <p:sldId id="259" r:id="rId5"/>
    <p:sldId id="260" r:id="rId6"/>
    <p:sldId id="258" r:id="rId7"/>
    <p:sldId id="261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Styl Středně sytá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60C6FB-200E-4A73-9760-3D9CF5C576B1}" type="doc">
      <dgm:prSet loTypeId="urn:microsoft.com/office/officeart/2005/8/layout/hierarchy3" loCatId="hierarchy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874D119A-C66B-4F41-87E8-4E7A38F280E0}">
      <dgm:prSet/>
      <dgm:spPr/>
      <dgm:t>
        <a:bodyPr/>
        <a:lstStyle/>
        <a:p>
          <a:pPr rtl="0"/>
          <a:r>
            <a:rPr lang="cs-CZ" b="1" dirty="0" smtClean="0"/>
            <a:t>Představuje souhrn činností spojených s prodejem výkonů podniku. Ve výrobních podnicích , které vyrábějí výrobky, zahrnuje dva základní okruhy činností:</a:t>
          </a:r>
          <a:endParaRPr lang="cs-CZ" dirty="0"/>
        </a:p>
      </dgm:t>
    </dgm:pt>
    <dgm:pt modelId="{A89F51E3-47D7-4CB1-8B4B-B9ED2E7752E5}" type="parTrans" cxnId="{56A27912-F76D-41A2-8738-B05773B77D7A}">
      <dgm:prSet/>
      <dgm:spPr/>
      <dgm:t>
        <a:bodyPr/>
        <a:lstStyle/>
        <a:p>
          <a:endParaRPr lang="cs-CZ"/>
        </a:p>
      </dgm:t>
    </dgm:pt>
    <dgm:pt modelId="{9F2CAC3A-4DE3-4891-8256-98F5C66F6970}" type="sibTrans" cxnId="{56A27912-F76D-41A2-8738-B05773B77D7A}">
      <dgm:prSet/>
      <dgm:spPr/>
      <dgm:t>
        <a:bodyPr/>
        <a:lstStyle/>
        <a:p>
          <a:endParaRPr lang="cs-CZ"/>
        </a:p>
      </dgm:t>
    </dgm:pt>
    <dgm:pt modelId="{1B6F0284-9A45-4FE5-A906-4363801E2F66}">
      <dgm:prSet/>
      <dgm:spPr/>
      <dgm:t>
        <a:bodyPr/>
        <a:lstStyle/>
        <a:p>
          <a:pPr rtl="0"/>
          <a:r>
            <a:rPr lang="cs-CZ" b="1" smtClean="0"/>
            <a:t>skladování výrobků</a:t>
          </a:r>
          <a:endParaRPr lang="cs-CZ"/>
        </a:p>
      </dgm:t>
    </dgm:pt>
    <dgm:pt modelId="{45FAD768-A51F-490F-AF9F-EB7A57B82929}" type="parTrans" cxnId="{7EDE93A3-5BB3-42FF-816E-628455825F8F}">
      <dgm:prSet/>
      <dgm:spPr/>
      <dgm:t>
        <a:bodyPr/>
        <a:lstStyle/>
        <a:p>
          <a:endParaRPr lang="cs-CZ"/>
        </a:p>
      </dgm:t>
    </dgm:pt>
    <dgm:pt modelId="{C7799D8E-9767-4100-8596-24076EEF7A41}" type="sibTrans" cxnId="{7EDE93A3-5BB3-42FF-816E-628455825F8F}">
      <dgm:prSet/>
      <dgm:spPr/>
      <dgm:t>
        <a:bodyPr/>
        <a:lstStyle/>
        <a:p>
          <a:endParaRPr lang="cs-CZ"/>
        </a:p>
      </dgm:t>
    </dgm:pt>
    <dgm:pt modelId="{4AAE4226-E133-4D54-9C61-361D44C18C44}">
      <dgm:prSet/>
      <dgm:spPr/>
      <dgm:t>
        <a:bodyPr/>
        <a:lstStyle/>
        <a:p>
          <a:pPr rtl="0"/>
          <a:r>
            <a:rPr lang="cs-CZ" b="1" smtClean="0"/>
            <a:t>zajišťování prodeje výrobků</a:t>
          </a:r>
          <a:endParaRPr lang="cs-CZ"/>
        </a:p>
      </dgm:t>
    </dgm:pt>
    <dgm:pt modelId="{0ADC8E8C-EC05-4510-8D8E-C85A00AB2CC4}" type="parTrans" cxnId="{D0FD60D3-0005-407D-AA94-25FE5357CC4D}">
      <dgm:prSet/>
      <dgm:spPr/>
      <dgm:t>
        <a:bodyPr/>
        <a:lstStyle/>
        <a:p>
          <a:endParaRPr lang="cs-CZ"/>
        </a:p>
      </dgm:t>
    </dgm:pt>
    <dgm:pt modelId="{6FECCBEB-FB8A-4F1B-A2FC-A61622E40B6B}" type="sibTrans" cxnId="{D0FD60D3-0005-407D-AA94-25FE5357CC4D}">
      <dgm:prSet/>
      <dgm:spPr/>
      <dgm:t>
        <a:bodyPr/>
        <a:lstStyle/>
        <a:p>
          <a:endParaRPr lang="cs-CZ"/>
        </a:p>
      </dgm:t>
    </dgm:pt>
    <dgm:pt modelId="{09E50B8B-D000-40A6-A05F-D70BEDC98305}" type="pres">
      <dgm:prSet presAssocID="{0360C6FB-200E-4A73-9760-3D9CF5C576B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30287BFC-AE9F-4FD5-9EC3-9F7A06F0B2FF}" type="pres">
      <dgm:prSet presAssocID="{874D119A-C66B-4F41-87E8-4E7A38F280E0}" presName="root" presStyleCnt="0"/>
      <dgm:spPr/>
    </dgm:pt>
    <dgm:pt modelId="{7402FE20-23DC-4306-9A3A-F556D29B4CD2}" type="pres">
      <dgm:prSet presAssocID="{874D119A-C66B-4F41-87E8-4E7A38F280E0}" presName="rootComposite" presStyleCnt="0"/>
      <dgm:spPr/>
    </dgm:pt>
    <dgm:pt modelId="{FA88BC51-D0F0-4190-B66F-DD0066493433}" type="pres">
      <dgm:prSet presAssocID="{874D119A-C66B-4F41-87E8-4E7A38F280E0}" presName="rootText" presStyleLbl="node1" presStyleIdx="0" presStyleCnt="1" custScaleX="215963"/>
      <dgm:spPr/>
      <dgm:t>
        <a:bodyPr/>
        <a:lstStyle/>
        <a:p>
          <a:endParaRPr lang="cs-CZ"/>
        </a:p>
      </dgm:t>
    </dgm:pt>
    <dgm:pt modelId="{3483331A-BAAD-43EF-BEEE-7848E41485B9}" type="pres">
      <dgm:prSet presAssocID="{874D119A-C66B-4F41-87E8-4E7A38F280E0}" presName="rootConnector" presStyleLbl="node1" presStyleIdx="0" presStyleCnt="1"/>
      <dgm:spPr/>
      <dgm:t>
        <a:bodyPr/>
        <a:lstStyle/>
        <a:p>
          <a:endParaRPr lang="cs-CZ"/>
        </a:p>
      </dgm:t>
    </dgm:pt>
    <dgm:pt modelId="{756BFC80-40A4-4EFB-AD57-9B01006E2A25}" type="pres">
      <dgm:prSet presAssocID="{874D119A-C66B-4F41-87E8-4E7A38F280E0}" presName="childShape" presStyleCnt="0"/>
      <dgm:spPr/>
    </dgm:pt>
    <dgm:pt modelId="{5BD3A682-DFED-43C8-B8D4-F4AE9AD38DE4}" type="pres">
      <dgm:prSet presAssocID="{45FAD768-A51F-490F-AF9F-EB7A57B82929}" presName="Name13" presStyleLbl="parChTrans1D2" presStyleIdx="0" presStyleCnt="2"/>
      <dgm:spPr/>
      <dgm:t>
        <a:bodyPr/>
        <a:lstStyle/>
        <a:p>
          <a:endParaRPr lang="cs-CZ"/>
        </a:p>
      </dgm:t>
    </dgm:pt>
    <dgm:pt modelId="{69481697-7482-4B44-9670-7DD6385A8874}" type="pres">
      <dgm:prSet presAssocID="{1B6F0284-9A45-4FE5-A906-4363801E2F66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2C66FDA-9B59-4299-8E6E-359C01FBBACB}" type="pres">
      <dgm:prSet presAssocID="{0ADC8E8C-EC05-4510-8D8E-C85A00AB2CC4}" presName="Name13" presStyleLbl="parChTrans1D2" presStyleIdx="1" presStyleCnt="2"/>
      <dgm:spPr/>
      <dgm:t>
        <a:bodyPr/>
        <a:lstStyle/>
        <a:p>
          <a:endParaRPr lang="cs-CZ"/>
        </a:p>
      </dgm:t>
    </dgm:pt>
    <dgm:pt modelId="{C413CDE2-2D76-46DC-9604-E4ED5B89CE18}" type="pres">
      <dgm:prSet presAssocID="{4AAE4226-E133-4D54-9C61-361D44C18C44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1FC9BC2-6955-4916-9FA5-00F4E02D214F}" type="presOf" srcId="{0ADC8E8C-EC05-4510-8D8E-C85A00AB2CC4}" destId="{A2C66FDA-9B59-4299-8E6E-359C01FBBACB}" srcOrd="0" destOrd="0" presId="urn:microsoft.com/office/officeart/2005/8/layout/hierarchy3"/>
    <dgm:cxn modelId="{5F190313-7818-4D01-80D9-5348C8C9C706}" type="presOf" srcId="{4AAE4226-E133-4D54-9C61-361D44C18C44}" destId="{C413CDE2-2D76-46DC-9604-E4ED5B89CE18}" srcOrd="0" destOrd="0" presId="urn:microsoft.com/office/officeart/2005/8/layout/hierarchy3"/>
    <dgm:cxn modelId="{D0FD60D3-0005-407D-AA94-25FE5357CC4D}" srcId="{874D119A-C66B-4F41-87E8-4E7A38F280E0}" destId="{4AAE4226-E133-4D54-9C61-361D44C18C44}" srcOrd="1" destOrd="0" parTransId="{0ADC8E8C-EC05-4510-8D8E-C85A00AB2CC4}" sibTransId="{6FECCBEB-FB8A-4F1B-A2FC-A61622E40B6B}"/>
    <dgm:cxn modelId="{0CD885E3-A17B-42FF-8CC1-E622B52DB77F}" type="presOf" srcId="{874D119A-C66B-4F41-87E8-4E7A38F280E0}" destId="{3483331A-BAAD-43EF-BEEE-7848E41485B9}" srcOrd="1" destOrd="0" presId="urn:microsoft.com/office/officeart/2005/8/layout/hierarchy3"/>
    <dgm:cxn modelId="{7EDE93A3-5BB3-42FF-816E-628455825F8F}" srcId="{874D119A-C66B-4F41-87E8-4E7A38F280E0}" destId="{1B6F0284-9A45-4FE5-A906-4363801E2F66}" srcOrd="0" destOrd="0" parTransId="{45FAD768-A51F-490F-AF9F-EB7A57B82929}" sibTransId="{C7799D8E-9767-4100-8596-24076EEF7A41}"/>
    <dgm:cxn modelId="{0A72428F-AE17-4E68-87D2-FC810E89A824}" type="presOf" srcId="{45FAD768-A51F-490F-AF9F-EB7A57B82929}" destId="{5BD3A682-DFED-43C8-B8D4-F4AE9AD38DE4}" srcOrd="0" destOrd="0" presId="urn:microsoft.com/office/officeart/2005/8/layout/hierarchy3"/>
    <dgm:cxn modelId="{56A27912-F76D-41A2-8738-B05773B77D7A}" srcId="{0360C6FB-200E-4A73-9760-3D9CF5C576B1}" destId="{874D119A-C66B-4F41-87E8-4E7A38F280E0}" srcOrd="0" destOrd="0" parTransId="{A89F51E3-47D7-4CB1-8B4B-B9ED2E7752E5}" sibTransId="{9F2CAC3A-4DE3-4891-8256-98F5C66F6970}"/>
    <dgm:cxn modelId="{BEDDAA67-DE1A-48BE-831F-99C4ADD7E53E}" type="presOf" srcId="{874D119A-C66B-4F41-87E8-4E7A38F280E0}" destId="{FA88BC51-D0F0-4190-B66F-DD0066493433}" srcOrd="0" destOrd="0" presId="urn:microsoft.com/office/officeart/2005/8/layout/hierarchy3"/>
    <dgm:cxn modelId="{41182673-6535-4E95-84EB-63AFFC525B35}" type="presOf" srcId="{0360C6FB-200E-4A73-9760-3D9CF5C576B1}" destId="{09E50B8B-D000-40A6-A05F-D70BEDC98305}" srcOrd="0" destOrd="0" presId="urn:microsoft.com/office/officeart/2005/8/layout/hierarchy3"/>
    <dgm:cxn modelId="{AB15782E-CFE7-492F-BBE2-4BD667BE9812}" type="presOf" srcId="{1B6F0284-9A45-4FE5-A906-4363801E2F66}" destId="{69481697-7482-4B44-9670-7DD6385A8874}" srcOrd="0" destOrd="0" presId="urn:microsoft.com/office/officeart/2005/8/layout/hierarchy3"/>
    <dgm:cxn modelId="{76FBBB7D-64EA-4793-B832-F43F04A5207F}" type="presParOf" srcId="{09E50B8B-D000-40A6-A05F-D70BEDC98305}" destId="{30287BFC-AE9F-4FD5-9EC3-9F7A06F0B2FF}" srcOrd="0" destOrd="0" presId="urn:microsoft.com/office/officeart/2005/8/layout/hierarchy3"/>
    <dgm:cxn modelId="{4C52729F-8BFA-4543-A0A3-05789E2EDA49}" type="presParOf" srcId="{30287BFC-AE9F-4FD5-9EC3-9F7A06F0B2FF}" destId="{7402FE20-23DC-4306-9A3A-F556D29B4CD2}" srcOrd="0" destOrd="0" presId="urn:microsoft.com/office/officeart/2005/8/layout/hierarchy3"/>
    <dgm:cxn modelId="{676E981F-143E-4C38-8AC7-D48FEE842918}" type="presParOf" srcId="{7402FE20-23DC-4306-9A3A-F556D29B4CD2}" destId="{FA88BC51-D0F0-4190-B66F-DD0066493433}" srcOrd="0" destOrd="0" presId="urn:microsoft.com/office/officeart/2005/8/layout/hierarchy3"/>
    <dgm:cxn modelId="{4179C5AF-F0A3-46A7-8821-CE1269382690}" type="presParOf" srcId="{7402FE20-23DC-4306-9A3A-F556D29B4CD2}" destId="{3483331A-BAAD-43EF-BEEE-7848E41485B9}" srcOrd="1" destOrd="0" presId="urn:microsoft.com/office/officeart/2005/8/layout/hierarchy3"/>
    <dgm:cxn modelId="{811D68EA-A9F0-4640-ADE2-5E6DCE4EE723}" type="presParOf" srcId="{30287BFC-AE9F-4FD5-9EC3-9F7A06F0B2FF}" destId="{756BFC80-40A4-4EFB-AD57-9B01006E2A25}" srcOrd="1" destOrd="0" presId="urn:microsoft.com/office/officeart/2005/8/layout/hierarchy3"/>
    <dgm:cxn modelId="{0CB273E4-7356-4705-A408-AEB1D8DF35B5}" type="presParOf" srcId="{756BFC80-40A4-4EFB-AD57-9B01006E2A25}" destId="{5BD3A682-DFED-43C8-B8D4-F4AE9AD38DE4}" srcOrd="0" destOrd="0" presId="urn:microsoft.com/office/officeart/2005/8/layout/hierarchy3"/>
    <dgm:cxn modelId="{D7473823-C62C-4B5D-B2D4-764328436D00}" type="presParOf" srcId="{756BFC80-40A4-4EFB-AD57-9B01006E2A25}" destId="{69481697-7482-4B44-9670-7DD6385A8874}" srcOrd="1" destOrd="0" presId="urn:microsoft.com/office/officeart/2005/8/layout/hierarchy3"/>
    <dgm:cxn modelId="{C18D75CB-AD9E-48D8-BC03-21FBE634F788}" type="presParOf" srcId="{756BFC80-40A4-4EFB-AD57-9B01006E2A25}" destId="{A2C66FDA-9B59-4299-8E6E-359C01FBBACB}" srcOrd="2" destOrd="0" presId="urn:microsoft.com/office/officeart/2005/8/layout/hierarchy3"/>
    <dgm:cxn modelId="{F16FCDDC-CFF5-4AD7-9585-DAB8D1C22053}" type="presParOf" srcId="{756BFC80-40A4-4EFB-AD57-9B01006E2A25}" destId="{C413CDE2-2D76-46DC-9604-E4ED5B89CE18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F4B431-5155-4CA1-A861-C2DFCC3F1AF3}" type="doc">
      <dgm:prSet loTypeId="urn:microsoft.com/office/officeart/2005/8/layout/gear1" loCatId="relationship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C811A7A6-5D3D-422C-9480-5202A042C7E2}">
      <dgm:prSet/>
      <dgm:spPr/>
      <dgm:t>
        <a:bodyPr/>
        <a:lstStyle/>
        <a:p>
          <a:pPr rtl="0"/>
          <a:r>
            <a:rPr lang="cs-CZ" b="1" dirty="0" smtClean="0"/>
            <a:t>Sklady hotových výrobků </a:t>
          </a:r>
          <a:r>
            <a:rPr lang="cs-CZ" b="1" dirty="0" smtClean="0">
              <a:solidFill>
                <a:srgbClr val="FF0000"/>
              </a:solidFill>
            </a:rPr>
            <a:t>přebírají</a:t>
          </a:r>
          <a:r>
            <a:rPr lang="cs-CZ" b="1" dirty="0" smtClean="0"/>
            <a:t> výrobky z výrobních útvarů </a:t>
          </a:r>
          <a:r>
            <a:rPr lang="cs-CZ" b="1" dirty="0" smtClean="0">
              <a:solidFill>
                <a:srgbClr val="FF0000"/>
              </a:solidFill>
            </a:rPr>
            <a:t>kompletují</a:t>
          </a:r>
          <a:r>
            <a:rPr lang="cs-CZ" b="1" dirty="0" smtClean="0"/>
            <a:t> je </a:t>
          </a:r>
          <a:r>
            <a:rPr lang="cs-CZ" b="1" dirty="0" smtClean="0"/>
            <a:t/>
          </a:r>
          <a:br>
            <a:rPr lang="cs-CZ" b="1" dirty="0" smtClean="0"/>
          </a:br>
          <a:r>
            <a:rPr lang="cs-CZ" b="1" dirty="0" smtClean="0"/>
            <a:t>a </a:t>
          </a:r>
          <a:r>
            <a:rPr lang="cs-CZ" b="1" dirty="0" smtClean="0">
              <a:solidFill>
                <a:srgbClr val="FF0000"/>
              </a:solidFill>
            </a:rPr>
            <a:t>ukládají</a:t>
          </a:r>
          <a:r>
            <a:rPr lang="cs-CZ" b="1" dirty="0" smtClean="0"/>
            <a:t> ve skladech.  </a:t>
          </a:r>
          <a:endParaRPr lang="cs-CZ" b="1" dirty="0"/>
        </a:p>
      </dgm:t>
    </dgm:pt>
    <dgm:pt modelId="{821BC63A-D774-4A5C-966E-E69F8593A696}" type="parTrans" cxnId="{7CDEB56A-2B67-4041-9367-306925FD304D}">
      <dgm:prSet/>
      <dgm:spPr/>
      <dgm:t>
        <a:bodyPr/>
        <a:lstStyle/>
        <a:p>
          <a:endParaRPr lang="cs-CZ"/>
        </a:p>
      </dgm:t>
    </dgm:pt>
    <dgm:pt modelId="{FFD1D8F7-CE4D-47CC-A1B1-8EA9396F68D4}" type="sibTrans" cxnId="{7CDEB56A-2B67-4041-9367-306925FD304D}">
      <dgm:prSet/>
      <dgm:spPr/>
      <dgm:t>
        <a:bodyPr/>
        <a:lstStyle/>
        <a:p>
          <a:endParaRPr lang="cs-CZ"/>
        </a:p>
      </dgm:t>
    </dgm:pt>
    <dgm:pt modelId="{F7F11785-01DC-4EB5-9549-AD4D52A694F9}" type="pres">
      <dgm:prSet presAssocID="{FFF4B431-5155-4CA1-A861-C2DFCC3F1AF3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87C2DD6-C53E-4A6F-A47E-D4E913EED350}" type="pres">
      <dgm:prSet presAssocID="{C811A7A6-5D3D-422C-9480-5202A042C7E2}" presName="gear1" presStyleLbl="node1" presStyleIdx="0" presStyleCnt="1" custScaleX="225765" custScaleY="15893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27939DD-9B28-42E7-8521-3477862F105B}" type="pres">
      <dgm:prSet presAssocID="{C811A7A6-5D3D-422C-9480-5202A042C7E2}" presName="gear1srcNode" presStyleLbl="node1" presStyleIdx="0" presStyleCnt="1"/>
      <dgm:spPr/>
      <dgm:t>
        <a:bodyPr/>
        <a:lstStyle/>
        <a:p>
          <a:endParaRPr lang="cs-CZ"/>
        </a:p>
      </dgm:t>
    </dgm:pt>
    <dgm:pt modelId="{5264AB9C-D7C3-453A-BD56-E76ADE7EDF1B}" type="pres">
      <dgm:prSet presAssocID="{C811A7A6-5D3D-422C-9480-5202A042C7E2}" presName="gear1dstNode" presStyleLbl="node1" presStyleIdx="0" presStyleCnt="1"/>
      <dgm:spPr/>
      <dgm:t>
        <a:bodyPr/>
        <a:lstStyle/>
        <a:p>
          <a:endParaRPr lang="cs-CZ"/>
        </a:p>
      </dgm:t>
    </dgm:pt>
    <dgm:pt modelId="{5BF63AC5-5174-489B-86BE-98E7C7AFF403}" type="pres">
      <dgm:prSet presAssocID="{FFD1D8F7-CE4D-47CC-A1B1-8EA9396F68D4}" presName="connector1" presStyleLbl="sibTrans2D1" presStyleIdx="0" presStyleCnt="1" custScaleX="197045" custLinFactNeighborX="28029" custLinFactNeighborY="4531"/>
      <dgm:spPr/>
      <dgm:t>
        <a:bodyPr/>
        <a:lstStyle/>
        <a:p>
          <a:endParaRPr lang="cs-CZ"/>
        </a:p>
      </dgm:t>
    </dgm:pt>
  </dgm:ptLst>
  <dgm:cxnLst>
    <dgm:cxn modelId="{C565FFAA-D22F-4093-9420-EC03CAD65507}" type="presOf" srcId="{FFF4B431-5155-4CA1-A861-C2DFCC3F1AF3}" destId="{F7F11785-01DC-4EB5-9549-AD4D52A694F9}" srcOrd="0" destOrd="0" presId="urn:microsoft.com/office/officeart/2005/8/layout/gear1"/>
    <dgm:cxn modelId="{1426411E-B44C-4FC7-AF99-98867A12899B}" type="presOf" srcId="{C811A7A6-5D3D-422C-9480-5202A042C7E2}" destId="{427939DD-9B28-42E7-8521-3477862F105B}" srcOrd="1" destOrd="0" presId="urn:microsoft.com/office/officeart/2005/8/layout/gear1"/>
    <dgm:cxn modelId="{150FF0FB-0F7D-460E-984C-5471442A184D}" type="presOf" srcId="{C811A7A6-5D3D-422C-9480-5202A042C7E2}" destId="{887C2DD6-C53E-4A6F-A47E-D4E913EED350}" srcOrd="0" destOrd="0" presId="urn:microsoft.com/office/officeart/2005/8/layout/gear1"/>
    <dgm:cxn modelId="{B4641AD4-3C36-49A5-BA31-83365A5F7087}" type="presOf" srcId="{C811A7A6-5D3D-422C-9480-5202A042C7E2}" destId="{5264AB9C-D7C3-453A-BD56-E76ADE7EDF1B}" srcOrd="2" destOrd="0" presId="urn:microsoft.com/office/officeart/2005/8/layout/gear1"/>
    <dgm:cxn modelId="{7CDEB56A-2B67-4041-9367-306925FD304D}" srcId="{FFF4B431-5155-4CA1-A861-C2DFCC3F1AF3}" destId="{C811A7A6-5D3D-422C-9480-5202A042C7E2}" srcOrd="0" destOrd="0" parTransId="{821BC63A-D774-4A5C-966E-E69F8593A696}" sibTransId="{FFD1D8F7-CE4D-47CC-A1B1-8EA9396F68D4}"/>
    <dgm:cxn modelId="{F9BBC3F1-08BA-4ED7-B223-961AD1EAEBA6}" type="presOf" srcId="{FFD1D8F7-CE4D-47CC-A1B1-8EA9396F68D4}" destId="{5BF63AC5-5174-489B-86BE-98E7C7AFF403}" srcOrd="0" destOrd="0" presId="urn:microsoft.com/office/officeart/2005/8/layout/gear1"/>
    <dgm:cxn modelId="{588F0637-BAD0-4217-A0BB-EC27679F3BEB}" type="presParOf" srcId="{F7F11785-01DC-4EB5-9549-AD4D52A694F9}" destId="{887C2DD6-C53E-4A6F-A47E-D4E913EED350}" srcOrd="0" destOrd="0" presId="urn:microsoft.com/office/officeart/2005/8/layout/gear1"/>
    <dgm:cxn modelId="{C61A4EF3-27A2-4962-BAF6-DC8B9AD5A273}" type="presParOf" srcId="{F7F11785-01DC-4EB5-9549-AD4D52A694F9}" destId="{427939DD-9B28-42E7-8521-3477862F105B}" srcOrd="1" destOrd="0" presId="urn:microsoft.com/office/officeart/2005/8/layout/gear1"/>
    <dgm:cxn modelId="{AD7D8CCB-D4E5-45CB-A16D-204AE847BB5D}" type="presParOf" srcId="{F7F11785-01DC-4EB5-9549-AD4D52A694F9}" destId="{5264AB9C-D7C3-453A-BD56-E76ADE7EDF1B}" srcOrd="2" destOrd="0" presId="urn:microsoft.com/office/officeart/2005/8/layout/gear1"/>
    <dgm:cxn modelId="{A618887A-407D-4B85-A76A-D09B537D9356}" type="presParOf" srcId="{F7F11785-01DC-4EB5-9549-AD4D52A694F9}" destId="{5BF63AC5-5174-489B-86BE-98E7C7AFF403}" srcOrd="3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784B56-79BE-4618-A827-4CE7E4DCAB9D}" type="doc">
      <dgm:prSet loTypeId="urn:microsoft.com/office/officeart/2005/8/layout/process5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cs-CZ"/>
        </a:p>
      </dgm:t>
    </dgm:pt>
    <dgm:pt modelId="{BF7CF71E-0E03-4370-A914-245D562BEA98}">
      <dgm:prSet/>
      <dgm:spPr/>
      <dgm:t>
        <a:bodyPr/>
        <a:lstStyle/>
        <a:p>
          <a:pPr rtl="0"/>
          <a:r>
            <a:rPr lang="cs-CZ" smtClean="0"/>
            <a:t>Marketingové činnosti – jako je  výzkum trhu, podpora prodeje, určování odbytových cest</a:t>
          </a:r>
          <a:endParaRPr lang="cs-CZ" dirty="0"/>
        </a:p>
      </dgm:t>
    </dgm:pt>
    <dgm:pt modelId="{4A3070D3-0B3D-4A07-A9C7-C6A7C3DA1B6D}" type="parTrans" cxnId="{0A5CB637-5E92-4E5B-9A48-4D13AC1C6DCC}">
      <dgm:prSet/>
      <dgm:spPr/>
      <dgm:t>
        <a:bodyPr/>
        <a:lstStyle/>
        <a:p>
          <a:endParaRPr lang="cs-CZ"/>
        </a:p>
      </dgm:t>
    </dgm:pt>
    <dgm:pt modelId="{D6FBC6D8-8E1A-491D-AB92-BD3412AC585F}" type="sibTrans" cxnId="{0A5CB637-5E92-4E5B-9A48-4D13AC1C6DCC}">
      <dgm:prSet/>
      <dgm:spPr/>
      <dgm:t>
        <a:bodyPr/>
        <a:lstStyle/>
        <a:p>
          <a:endParaRPr lang="cs-CZ"/>
        </a:p>
      </dgm:t>
    </dgm:pt>
    <dgm:pt modelId="{40A3FE73-5103-4E9F-9169-D41E7AC579F5}">
      <dgm:prSet/>
      <dgm:spPr/>
      <dgm:t>
        <a:bodyPr/>
        <a:lstStyle/>
        <a:p>
          <a:pPr rtl="0"/>
          <a:r>
            <a:rPr lang="cs-CZ" smtClean="0"/>
            <a:t>Plánování odbytu</a:t>
          </a:r>
          <a:endParaRPr lang="cs-CZ" dirty="0"/>
        </a:p>
      </dgm:t>
    </dgm:pt>
    <dgm:pt modelId="{4FCA0B50-E032-46C3-960A-27A079CD5E0E}" type="parTrans" cxnId="{F8BD8FAC-D54D-45B0-BA10-C4CCAC5BDBBA}">
      <dgm:prSet/>
      <dgm:spPr/>
      <dgm:t>
        <a:bodyPr/>
        <a:lstStyle/>
        <a:p>
          <a:endParaRPr lang="cs-CZ"/>
        </a:p>
      </dgm:t>
    </dgm:pt>
    <dgm:pt modelId="{2D5F52F9-0432-4D99-BA70-5D672C538D3B}" type="sibTrans" cxnId="{F8BD8FAC-D54D-45B0-BA10-C4CCAC5BDBBA}">
      <dgm:prSet/>
      <dgm:spPr/>
      <dgm:t>
        <a:bodyPr/>
        <a:lstStyle/>
        <a:p>
          <a:endParaRPr lang="cs-CZ"/>
        </a:p>
      </dgm:t>
    </dgm:pt>
    <dgm:pt modelId="{60C70E8C-EDB3-433C-B600-8763B953EA8E}">
      <dgm:prSet/>
      <dgm:spPr/>
      <dgm:t>
        <a:bodyPr/>
        <a:lstStyle/>
        <a:p>
          <a:pPr rtl="0"/>
          <a:r>
            <a:rPr lang="cs-CZ" dirty="0" smtClean="0"/>
            <a:t>Jednání s odběrateli, uzavírání kupních smluv, vyřizování případných </a:t>
          </a:r>
          <a:r>
            <a:rPr lang="cs-CZ" dirty="0" smtClean="0"/>
            <a:t>reklamací</a:t>
          </a:r>
          <a:endParaRPr lang="cs-CZ" dirty="0"/>
        </a:p>
      </dgm:t>
    </dgm:pt>
    <dgm:pt modelId="{ED54CDD0-C867-480B-9E85-882068499A81}" type="parTrans" cxnId="{CEB8BEBC-9FE0-40DD-AFBB-50C48327309F}">
      <dgm:prSet/>
      <dgm:spPr/>
      <dgm:t>
        <a:bodyPr/>
        <a:lstStyle/>
        <a:p>
          <a:endParaRPr lang="cs-CZ"/>
        </a:p>
      </dgm:t>
    </dgm:pt>
    <dgm:pt modelId="{518312E4-F50C-4C07-A28C-9525F86277DE}" type="sibTrans" cxnId="{CEB8BEBC-9FE0-40DD-AFBB-50C48327309F}">
      <dgm:prSet/>
      <dgm:spPr/>
      <dgm:t>
        <a:bodyPr/>
        <a:lstStyle/>
        <a:p>
          <a:endParaRPr lang="cs-CZ"/>
        </a:p>
      </dgm:t>
    </dgm:pt>
    <dgm:pt modelId="{56B01EC7-144C-4F0C-B41E-3AFA51F3A596}">
      <dgm:prSet/>
      <dgm:spPr/>
      <dgm:t>
        <a:bodyPr/>
        <a:lstStyle/>
        <a:p>
          <a:pPr rtl="0"/>
          <a:r>
            <a:rPr lang="cs-CZ" dirty="0" smtClean="0"/>
            <a:t>Expedici výrobků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fakturace</a:t>
          </a:r>
          <a:endParaRPr lang="cs-CZ" dirty="0"/>
        </a:p>
      </dgm:t>
    </dgm:pt>
    <dgm:pt modelId="{56B67BC1-A8FA-4D2D-9F78-285F0ECDBFE5}" type="parTrans" cxnId="{B762EECF-EFBC-41DD-9DEE-EF67ED91E5D0}">
      <dgm:prSet/>
      <dgm:spPr/>
      <dgm:t>
        <a:bodyPr/>
        <a:lstStyle/>
        <a:p>
          <a:endParaRPr lang="cs-CZ"/>
        </a:p>
      </dgm:t>
    </dgm:pt>
    <dgm:pt modelId="{43B6FFAE-FCC5-4E19-9582-5F2A25445EA6}" type="sibTrans" cxnId="{B762EECF-EFBC-41DD-9DEE-EF67ED91E5D0}">
      <dgm:prSet/>
      <dgm:spPr/>
      <dgm:t>
        <a:bodyPr/>
        <a:lstStyle/>
        <a:p>
          <a:endParaRPr lang="cs-CZ"/>
        </a:p>
      </dgm:t>
    </dgm:pt>
    <dgm:pt modelId="{D2D1DB34-B83F-4EAC-BB11-F8C8414FB6CB}" type="pres">
      <dgm:prSet presAssocID="{AC784B56-79BE-4618-A827-4CE7E4DCAB9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800EE1D-3553-41FE-A1D7-B420CB70DCE5}" type="pres">
      <dgm:prSet presAssocID="{BF7CF71E-0E03-4370-A914-245D562BEA9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1B28D17-52EF-44CE-92C0-14BD4C96D625}" type="pres">
      <dgm:prSet presAssocID="{D6FBC6D8-8E1A-491D-AB92-BD3412AC585F}" presName="sibTrans" presStyleLbl="sibTrans2D1" presStyleIdx="0" presStyleCnt="3"/>
      <dgm:spPr/>
      <dgm:t>
        <a:bodyPr/>
        <a:lstStyle/>
        <a:p>
          <a:endParaRPr lang="cs-CZ"/>
        </a:p>
      </dgm:t>
    </dgm:pt>
    <dgm:pt modelId="{479E0D4B-35FF-4016-846E-3B4D3F0BF42B}" type="pres">
      <dgm:prSet presAssocID="{D6FBC6D8-8E1A-491D-AB92-BD3412AC585F}" presName="connectorText" presStyleLbl="sibTrans2D1" presStyleIdx="0" presStyleCnt="3"/>
      <dgm:spPr/>
      <dgm:t>
        <a:bodyPr/>
        <a:lstStyle/>
        <a:p>
          <a:endParaRPr lang="cs-CZ"/>
        </a:p>
      </dgm:t>
    </dgm:pt>
    <dgm:pt modelId="{F2010370-F5B6-401C-B689-E830C0915471}" type="pres">
      <dgm:prSet presAssocID="{40A3FE73-5103-4E9F-9169-D41E7AC579F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427E37B-0647-426C-8787-F3EB9E5D674E}" type="pres">
      <dgm:prSet presAssocID="{2D5F52F9-0432-4D99-BA70-5D672C538D3B}" presName="sibTrans" presStyleLbl="sibTrans2D1" presStyleIdx="1" presStyleCnt="3"/>
      <dgm:spPr/>
      <dgm:t>
        <a:bodyPr/>
        <a:lstStyle/>
        <a:p>
          <a:endParaRPr lang="cs-CZ"/>
        </a:p>
      </dgm:t>
    </dgm:pt>
    <dgm:pt modelId="{B4F9ABD5-01B8-4FB0-B1D1-9238EC856AEC}" type="pres">
      <dgm:prSet presAssocID="{2D5F52F9-0432-4D99-BA70-5D672C538D3B}" presName="connectorText" presStyleLbl="sibTrans2D1" presStyleIdx="1" presStyleCnt="3"/>
      <dgm:spPr/>
      <dgm:t>
        <a:bodyPr/>
        <a:lstStyle/>
        <a:p>
          <a:endParaRPr lang="cs-CZ"/>
        </a:p>
      </dgm:t>
    </dgm:pt>
    <dgm:pt modelId="{61C2739F-61F2-4A17-9331-7A97D7A5E47A}" type="pres">
      <dgm:prSet presAssocID="{60C70E8C-EDB3-433C-B600-8763B953EA8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A0971F4-FA65-4E97-9D15-074D2F2DEE8A}" type="pres">
      <dgm:prSet presAssocID="{518312E4-F50C-4C07-A28C-9525F86277DE}" presName="sibTrans" presStyleLbl="sibTrans2D1" presStyleIdx="2" presStyleCnt="3"/>
      <dgm:spPr/>
      <dgm:t>
        <a:bodyPr/>
        <a:lstStyle/>
        <a:p>
          <a:endParaRPr lang="cs-CZ"/>
        </a:p>
      </dgm:t>
    </dgm:pt>
    <dgm:pt modelId="{114BC692-0144-4E92-8715-A42C802E4461}" type="pres">
      <dgm:prSet presAssocID="{518312E4-F50C-4C07-A28C-9525F86277DE}" presName="connectorText" presStyleLbl="sibTrans2D1" presStyleIdx="2" presStyleCnt="3"/>
      <dgm:spPr/>
      <dgm:t>
        <a:bodyPr/>
        <a:lstStyle/>
        <a:p>
          <a:endParaRPr lang="cs-CZ"/>
        </a:p>
      </dgm:t>
    </dgm:pt>
    <dgm:pt modelId="{AD3A6CA3-315A-460A-87D7-44ADA78A842A}" type="pres">
      <dgm:prSet presAssocID="{56B01EC7-144C-4F0C-B41E-3AFA51F3A59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7F0F61CD-8FE9-4256-BDE2-260837018320}" type="presOf" srcId="{2D5F52F9-0432-4D99-BA70-5D672C538D3B}" destId="{1427E37B-0647-426C-8787-F3EB9E5D674E}" srcOrd="0" destOrd="0" presId="urn:microsoft.com/office/officeart/2005/8/layout/process5"/>
    <dgm:cxn modelId="{5791A10A-EF75-4781-9FF5-7F142D570BE5}" type="presOf" srcId="{AC784B56-79BE-4618-A827-4CE7E4DCAB9D}" destId="{D2D1DB34-B83F-4EAC-BB11-F8C8414FB6CB}" srcOrd="0" destOrd="0" presId="urn:microsoft.com/office/officeart/2005/8/layout/process5"/>
    <dgm:cxn modelId="{3AABE5C7-F82E-489F-9D58-6ABFE0A1CD8A}" type="presOf" srcId="{518312E4-F50C-4C07-A28C-9525F86277DE}" destId="{2A0971F4-FA65-4E97-9D15-074D2F2DEE8A}" srcOrd="0" destOrd="0" presId="urn:microsoft.com/office/officeart/2005/8/layout/process5"/>
    <dgm:cxn modelId="{30234630-6ECF-40AE-9378-2E0FABE61448}" type="presOf" srcId="{40A3FE73-5103-4E9F-9169-D41E7AC579F5}" destId="{F2010370-F5B6-401C-B689-E830C0915471}" srcOrd="0" destOrd="0" presId="urn:microsoft.com/office/officeart/2005/8/layout/process5"/>
    <dgm:cxn modelId="{CEB8BEBC-9FE0-40DD-AFBB-50C48327309F}" srcId="{AC784B56-79BE-4618-A827-4CE7E4DCAB9D}" destId="{60C70E8C-EDB3-433C-B600-8763B953EA8E}" srcOrd="2" destOrd="0" parTransId="{ED54CDD0-C867-480B-9E85-882068499A81}" sibTransId="{518312E4-F50C-4C07-A28C-9525F86277DE}"/>
    <dgm:cxn modelId="{56558194-97BC-4B91-B65E-D9B6CD7DCDEA}" type="presOf" srcId="{BF7CF71E-0E03-4370-A914-245D562BEA98}" destId="{7800EE1D-3553-41FE-A1D7-B420CB70DCE5}" srcOrd="0" destOrd="0" presId="urn:microsoft.com/office/officeart/2005/8/layout/process5"/>
    <dgm:cxn modelId="{E0EECB3D-3F71-49DB-9CEC-AC646471A6DB}" type="presOf" srcId="{D6FBC6D8-8E1A-491D-AB92-BD3412AC585F}" destId="{479E0D4B-35FF-4016-846E-3B4D3F0BF42B}" srcOrd="1" destOrd="0" presId="urn:microsoft.com/office/officeart/2005/8/layout/process5"/>
    <dgm:cxn modelId="{7CA7E16A-8D55-46B5-85EE-984AA582808D}" type="presOf" srcId="{56B01EC7-144C-4F0C-B41E-3AFA51F3A596}" destId="{AD3A6CA3-315A-460A-87D7-44ADA78A842A}" srcOrd="0" destOrd="0" presId="urn:microsoft.com/office/officeart/2005/8/layout/process5"/>
    <dgm:cxn modelId="{C569E481-7010-45CB-913B-65E03CF556F8}" type="presOf" srcId="{60C70E8C-EDB3-433C-B600-8763B953EA8E}" destId="{61C2739F-61F2-4A17-9331-7A97D7A5E47A}" srcOrd="0" destOrd="0" presId="urn:microsoft.com/office/officeart/2005/8/layout/process5"/>
    <dgm:cxn modelId="{0A5CB637-5E92-4E5B-9A48-4D13AC1C6DCC}" srcId="{AC784B56-79BE-4618-A827-4CE7E4DCAB9D}" destId="{BF7CF71E-0E03-4370-A914-245D562BEA98}" srcOrd="0" destOrd="0" parTransId="{4A3070D3-0B3D-4A07-A9C7-C6A7C3DA1B6D}" sibTransId="{D6FBC6D8-8E1A-491D-AB92-BD3412AC585F}"/>
    <dgm:cxn modelId="{533041C4-9BD6-4B2F-9ADE-91682BC432D6}" type="presOf" srcId="{D6FBC6D8-8E1A-491D-AB92-BD3412AC585F}" destId="{71B28D17-52EF-44CE-92C0-14BD4C96D625}" srcOrd="0" destOrd="0" presId="urn:microsoft.com/office/officeart/2005/8/layout/process5"/>
    <dgm:cxn modelId="{0B6AC7AD-2CB6-4B9F-B832-4877ED1815AF}" type="presOf" srcId="{518312E4-F50C-4C07-A28C-9525F86277DE}" destId="{114BC692-0144-4E92-8715-A42C802E4461}" srcOrd="1" destOrd="0" presId="urn:microsoft.com/office/officeart/2005/8/layout/process5"/>
    <dgm:cxn modelId="{AA0DA6CD-4C96-4974-9428-850B06614572}" type="presOf" srcId="{2D5F52F9-0432-4D99-BA70-5D672C538D3B}" destId="{B4F9ABD5-01B8-4FB0-B1D1-9238EC856AEC}" srcOrd="1" destOrd="0" presId="urn:microsoft.com/office/officeart/2005/8/layout/process5"/>
    <dgm:cxn modelId="{F8BD8FAC-D54D-45B0-BA10-C4CCAC5BDBBA}" srcId="{AC784B56-79BE-4618-A827-4CE7E4DCAB9D}" destId="{40A3FE73-5103-4E9F-9169-D41E7AC579F5}" srcOrd="1" destOrd="0" parTransId="{4FCA0B50-E032-46C3-960A-27A079CD5E0E}" sibTransId="{2D5F52F9-0432-4D99-BA70-5D672C538D3B}"/>
    <dgm:cxn modelId="{B762EECF-EFBC-41DD-9DEE-EF67ED91E5D0}" srcId="{AC784B56-79BE-4618-A827-4CE7E4DCAB9D}" destId="{56B01EC7-144C-4F0C-B41E-3AFA51F3A596}" srcOrd="3" destOrd="0" parTransId="{56B67BC1-A8FA-4D2D-9F78-285F0ECDBFE5}" sibTransId="{43B6FFAE-FCC5-4E19-9582-5F2A25445EA6}"/>
    <dgm:cxn modelId="{D6205920-1EA6-417C-8637-7561123F8CFF}" type="presParOf" srcId="{D2D1DB34-B83F-4EAC-BB11-F8C8414FB6CB}" destId="{7800EE1D-3553-41FE-A1D7-B420CB70DCE5}" srcOrd="0" destOrd="0" presId="urn:microsoft.com/office/officeart/2005/8/layout/process5"/>
    <dgm:cxn modelId="{FB29BFEF-51A9-4626-BC54-C9749B0F1C93}" type="presParOf" srcId="{D2D1DB34-B83F-4EAC-BB11-F8C8414FB6CB}" destId="{71B28D17-52EF-44CE-92C0-14BD4C96D625}" srcOrd="1" destOrd="0" presId="urn:microsoft.com/office/officeart/2005/8/layout/process5"/>
    <dgm:cxn modelId="{01BB5581-953F-4977-A254-A74EAF05BC2C}" type="presParOf" srcId="{71B28D17-52EF-44CE-92C0-14BD4C96D625}" destId="{479E0D4B-35FF-4016-846E-3B4D3F0BF42B}" srcOrd="0" destOrd="0" presId="urn:microsoft.com/office/officeart/2005/8/layout/process5"/>
    <dgm:cxn modelId="{5803032D-9EA0-4C86-8BC1-04D4A20E45D9}" type="presParOf" srcId="{D2D1DB34-B83F-4EAC-BB11-F8C8414FB6CB}" destId="{F2010370-F5B6-401C-B689-E830C0915471}" srcOrd="2" destOrd="0" presId="urn:microsoft.com/office/officeart/2005/8/layout/process5"/>
    <dgm:cxn modelId="{21489752-410E-4655-85CF-FBCAC312E3EF}" type="presParOf" srcId="{D2D1DB34-B83F-4EAC-BB11-F8C8414FB6CB}" destId="{1427E37B-0647-426C-8787-F3EB9E5D674E}" srcOrd="3" destOrd="0" presId="urn:microsoft.com/office/officeart/2005/8/layout/process5"/>
    <dgm:cxn modelId="{4D8B5EA4-5F98-4E56-BD61-D22FB4FDAE17}" type="presParOf" srcId="{1427E37B-0647-426C-8787-F3EB9E5D674E}" destId="{B4F9ABD5-01B8-4FB0-B1D1-9238EC856AEC}" srcOrd="0" destOrd="0" presId="urn:microsoft.com/office/officeart/2005/8/layout/process5"/>
    <dgm:cxn modelId="{E216D446-6CBB-485C-8AC5-E7C30489BD50}" type="presParOf" srcId="{D2D1DB34-B83F-4EAC-BB11-F8C8414FB6CB}" destId="{61C2739F-61F2-4A17-9331-7A97D7A5E47A}" srcOrd="4" destOrd="0" presId="urn:microsoft.com/office/officeart/2005/8/layout/process5"/>
    <dgm:cxn modelId="{518C9C27-1F2A-42BB-835E-EAD0007C044E}" type="presParOf" srcId="{D2D1DB34-B83F-4EAC-BB11-F8C8414FB6CB}" destId="{2A0971F4-FA65-4E97-9D15-074D2F2DEE8A}" srcOrd="5" destOrd="0" presId="urn:microsoft.com/office/officeart/2005/8/layout/process5"/>
    <dgm:cxn modelId="{81748F83-1A05-4469-B1B8-16AEB74ECF27}" type="presParOf" srcId="{2A0971F4-FA65-4E97-9D15-074D2F2DEE8A}" destId="{114BC692-0144-4E92-8715-A42C802E4461}" srcOrd="0" destOrd="0" presId="urn:microsoft.com/office/officeart/2005/8/layout/process5"/>
    <dgm:cxn modelId="{CA429F40-8869-45FA-AAD9-59161D59A445}" type="presParOf" srcId="{D2D1DB34-B83F-4EAC-BB11-F8C8414FB6CB}" destId="{AD3A6CA3-315A-460A-87D7-44ADA78A842A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6FCA45F-6B6C-4BE5-A01D-12E5ACC90D6A}" type="doc">
      <dgm:prSet loTypeId="urn:microsoft.com/office/officeart/2005/8/layout/hList7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A2FDA4ED-CEA3-4136-AAA1-EAD7CF78C5EC}">
      <dgm:prSet/>
      <dgm:spPr/>
      <dgm:t>
        <a:bodyPr/>
        <a:lstStyle/>
        <a:p>
          <a:pPr rtl="0"/>
          <a:r>
            <a:rPr lang="cs-CZ" b="1" smtClean="0"/>
            <a:t>Je podnikatelská metoda, která hledá dlouhodobé odbytové trhy pro své výkony</a:t>
          </a:r>
          <a:endParaRPr lang="cs-CZ"/>
        </a:p>
      </dgm:t>
    </dgm:pt>
    <dgm:pt modelId="{B8C7FBEF-E1B5-45FC-9A11-ACAC666E199F}" type="parTrans" cxnId="{AEF1E982-2FB4-4872-86D6-75A322FB7769}">
      <dgm:prSet/>
      <dgm:spPr/>
      <dgm:t>
        <a:bodyPr/>
        <a:lstStyle/>
        <a:p>
          <a:endParaRPr lang="cs-CZ"/>
        </a:p>
      </dgm:t>
    </dgm:pt>
    <dgm:pt modelId="{83A14AF7-C800-4E3D-8BBB-27B4F3B47CB6}" type="sibTrans" cxnId="{AEF1E982-2FB4-4872-86D6-75A322FB7769}">
      <dgm:prSet/>
      <dgm:spPr/>
      <dgm:t>
        <a:bodyPr/>
        <a:lstStyle/>
        <a:p>
          <a:endParaRPr lang="cs-CZ"/>
        </a:p>
      </dgm:t>
    </dgm:pt>
    <dgm:pt modelId="{53AE2DDF-5010-4CF7-8280-CCAF82987DA3}">
      <dgm:prSet/>
      <dgm:spPr/>
      <dgm:t>
        <a:bodyPr/>
        <a:lstStyle/>
        <a:p>
          <a:pPr rtl="0"/>
          <a:r>
            <a:rPr lang="cs-CZ" b="1" dirty="0" smtClean="0"/>
            <a:t>V tržní ekonomice je odbyt zaměřen na přání a potřeby zákazníků, nejde jen </a:t>
          </a:r>
          <a:r>
            <a:rPr lang="cs-CZ" b="1" dirty="0" smtClean="0"/>
            <a:t/>
          </a:r>
          <a:br>
            <a:rPr lang="cs-CZ" b="1" dirty="0" smtClean="0"/>
          </a:br>
          <a:r>
            <a:rPr lang="cs-CZ" b="1" dirty="0" smtClean="0"/>
            <a:t>o </a:t>
          </a:r>
          <a:r>
            <a:rPr lang="cs-CZ" b="1" dirty="0" smtClean="0"/>
            <a:t>uspokojování, ale o zjišťování přání </a:t>
          </a:r>
          <a:r>
            <a:rPr lang="cs-CZ" b="1" dirty="0" smtClean="0"/>
            <a:t>zákazníků, </a:t>
          </a:r>
          <a:r>
            <a:rPr lang="cs-CZ" b="1" dirty="0" smtClean="0"/>
            <a:t>hovoříme </a:t>
          </a:r>
          <a:r>
            <a:rPr lang="cs-CZ" b="1" dirty="0" smtClean="0"/>
            <a:t/>
          </a:r>
          <a:br>
            <a:rPr lang="cs-CZ" b="1" dirty="0" smtClean="0"/>
          </a:br>
          <a:r>
            <a:rPr lang="cs-CZ" b="1" dirty="0" smtClean="0"/>
            <a:t>o </a:t>
          </a:r>
          <a:r>
            <a:rPr lang="cs-CZ" b="1" dirty="0" smtClean="0">
              <a:solidFill>
                <a:srgbClr val="C00000"/>
              </a:solidFill>
            </a:rPr>
            <a:t>marketingovém řízení podniku</a:t>
          </a:r>
          <a:endParaRPr lang="cs-CZ" dirty="0">
            <a:solidFill>
              <a:srgbClr val="C00000"/>
            </a:solidFill>
          </a:endParaRPr>
        </a:p>
      </dgm:t>
    </dgm:pt>
    <dgm:pt modelId="{EFDD74B6-4BF6-4BA4-A53B-FCF790E6F0CB}" type="parTrans" cxnId="{DCBD385C-240D-48AA-B67D-935C2E61B02B}">
      <dgm:prSet/>
      <dgm:spPr/>
      <dgm:t>
        <a:bodyPr/>
        <a:lstStyle/>
        <a:p>
          <a:endParaRPr lang="cs-CZ"/>
        </a:p>
      </dgm:t>
    </dgm:pt>
    <dgm:pt modelId="{440E0972-CEC0-4304-B7B1-3B684366800B}" type="sibTrans" cxnId="{DCBD385C-240D-48AA-B67D-935C2E61B02B}">
      <dgm:prSet/>
      <dgm:spPr/>
      <dgm:t>
        <a:bodyPr/>
        <a:lstStyle/>
        <a:p>
          <a:endParaRPr lang="cs-CZ"/>
        </a:p>
      </dgm:t>
    </dgm:pt>
    <dgm:pt modelId="{A2F0198B-31BE-43C3-AAC1-20EFCADAF453}" type="pres">
      <dgm:prSet presAssocID="{C6FCA45F-6B6C-4BE5-A01D-12E5ACC90D6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99F27A8-C313-4425-BF7B-3C6F5838F554}" type="pres">
      <dgm:prSet presAssocID="{C6FCA45F-6B6C-4BE5-A01D-12E5ACC90D6A}" presName="fgShape" presStyleLbl="fgShp" presStyleIdx="0" presStyleCnt="1"/>
      <dgm:spPr/>
    </dgm:pt>
    <dgm:pt modelId="{248DC92C-6BC0-4C52-963D-A9CAF1DE81CE}" type="pres">
      <dgm:prSet presAssocID="{C6FCA45F-6B6C-4BE5-A01D-12E5ACC90D6A}" presName="linComp" presStyleCnt="0"/>
      <dgm:spPr/>
    </dgm:pt>
    <dgm:pt modelId="{5C6A3A3D-47C9-482C-A921-6522185C3A5D}" type="pres">
      <dgm:prSet presAssocID="{A2FDA4ED-CEA3-4136-AAA1-EAD7CF78C5EC}" presName="compNode" presStyleCnt="0"/>
      <dgm:spPr/>
    </dgm:pt>
    <dgm:pt modelId="{A1BC4211-20E3-46BE-A739-C3417673987C}" type="pres">
      <dgm:prSet presAssocID="{A2FDA4ED-CEA3-4136-AAA1-EAD7CF78C5EC}" presName="bkgdShape" presStyleLbl="node1" presStyleIdx="0" presStyleCnt="2"/>
      <dgm:spPr/>
      <dgm:t>
        <a:bodyPr/>
        <a:lstStyle/>
        <a:p>
          <a:endParaRPr lang="cs-CZ"/>
        </a:p>
      </dgm:t>
    </dgm:pt>
    <dgm:pt modelId="{0B40AD98-A9AF-40A4-988B-E6040443AE42}" type="pres">
      <dgm:prSet presAssocID="{A2FDA4ED-CEA3-4136-AAA1-EAD7CF78C5EC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62E0158-9362-48D3-8392-035E32B5DAA4}" type="pres">
      <dgm:prSet presAssocID="{A2FDA4ED-CEA3-4136-AAA1-EAD7CF78C5EC}" presName="invisiNode" presStyleLbl="node1" presStyleIdx="0" presStyleCnt="2"/>
      <dgm:spPr/>
    </dgm:pt>
    <dgm:pt modelId="{9CF3957C-35E6-4DE0-9129-C4AA458801A5}" type="pres">
      <dgm:prSet presAssocID="{A2FDA4ED-CEA3-4136-AAA1-EAD7CF78C5EC}" presName="imagNode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FB16659A-49F0-4ECE-BDAC-5CD0666138B3}" type="pres">
      <dgm:prSet presAssocID="{83A14AF7-C800-4E3D-8BBB-27B4F3B47CB6}" presName="sibTrans" presStyleLbl="sibTrans2D1" presStyleIdx="0" presStyleCnt="0"/>
      <dgm:spPr/>
      <dgm:t>
        <a:bodyPr/>
        <a:lstStyle/>
        <a:p>
          <a:endParaRPr lang="cs-CZ"/>
        </a:p>
      </dgm:t>
    </dgm:pt>
    <dgm:pt modelId="{B04169BD-D442-4D57-92FA-DE74EE082D3B}" type="pres">
      <dgm:prSet presAssocID="{53AE2DDF-5010-4CF7-8280-CCAF82987DA3}" presName="compNode" presStyleCnt="0"/>
      <dgm:spPr/>
    </dgm:pt>
    <dgm:pt modelId="{79189702-035E-407D-9374-36D4B491872D}" type="pres">
      <dgm:prSet presAssocID="{53AE2DDF-5010-4CF7-8280-CCAF82987DA3}" presName="bkgdShape" presStyleLbl="node1" presStyleIdx="1" presStyleCnt="2"/>
      <dgm:spPr/>
      <dgm:t>
        <a:bodyPr/>
        <a:lstStyle/>
        <a:p>
          <a:endParaRPr lang="cs-CZ"/>
        </a:p>
      </dgm:t>
    </dgm:pt>
    <dgm:pt modelId="{A4C10C9D-3F3B-41BC-BA49-36E2863E435E}" type="pres">
      <dgm:prSet presAssocID="{53AE2DDF-5010-4CF7-8280-CCAF82987DA3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06A9BC5-8CB7-4CCD-8634-C2139D95AD69}" type="pres">
      <dgm:prSet presAssocID="{53AE2DDF-5010-4CF7-8280-CCAF82987DA3}" presName="invisiNode" presStyleLbl="node1" presStyleIdx="1" presStyleCnt="2"/>
      <dgm:spPr/>
    </dgm:pt>
    <dgm:pt modelId="{000619C6-5181-49AC-A1B1-BBB5F274B320}" type="pres">
      <dgm:prSet presAssocID="{53AE2DDF-5010-4CF7-8280-CCAF82987DA3}" presName="imagNode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  <dgm:t>
        <a:bodyPr/>
        <a:lstStyle/>
        <a:p>
          <a:endParaRPr lang="cs-CZ"/>
        </a:p>
      </dgm:t>
    </dgm:pt>
  </dgm:ptLst>
  <dgm:cxnLst>
    <dgm:cxn modelId="{B102CD39-0F61-468B-9127-F53A63CD0E0C}" type="presOf" srcId="{53AE2DDF-5010-4CF7-8280-CCAF82987DA3}" destId="{79189702-035E-407D-9374-36D4B491872D}" srcOrd="0" destOrd="0" presId="urn:microsoft.com/office/officeart/2005/8/layout/hList7"/>
    <dgm:cxn modelId="{DCBD385C-240D-48AA-B67D-935C2E61B02B}" srcId="{C6FCA45F-6B6C-4BE5-A01D-12E5ACC90D6A}" destId="{53AE2DDF-5010-4CF7-8280-CCAF82987DA3}" srcOrd="1" destOrd="0" parTransId="{EFDD74B6-4BF6-4BA4-A53B-FCF790E6F0CB}" sibTransId="{440E0972-CEC0-4304-B7B1-3B684366800B}"/>
    <dgm:cxn modelId="{681314A0-3AD4-478A-8738-0DB36EB23E76}" type="presOf" srcId="{83A14AF7-C800-4E3D-8BBB-27B4F3B47CB6}" destId="{FB16659A-49F0-4ECE-BDAC-5CD0666138B3}" srcOrd="0" destOrd="0" presId="urn:microsoft.com/office/officeart/2005/8/layout/hList7"/>
    <dgm:cxn modelId="{AEF1E982-2FB4-4872-86D6-75A322FB7769}" srcId="{C6FCA45F-6B6C-4BE5-A01D-12E5ACC90D6A}" destId="{A2FDA4ED-CEA3-4136-AAA1-EAD7CF78C5EC}" srcOrd="0" destOrd="0" parTransId="{B8C7FBEF-E1B5-45FC-9A11-ACAC666E199F}" sibTransId="{83A14AF7-C800-4E3D-8BBB-27B4F3B47CB6}"/>
    <dgm:cxn modelId="{5BDFA1D3-886E-42F2-A735-A9ADA2E3BB6C}" type="presOf" srcId="{A2FDA4ED-CEA3-4136-AAA1-EAD7CF78C5EC}" destId="{A1BC4211-20E3-46BE-A739-C3417673987C}" srcOrd="0" destOrd="0" presId="urn:microsoft.com/office/officeart/2005/8/layout/hList7"/>
    <dgm:cxn modelId="{5086C0F9-D0C2-406C-86F7-28C284F83003}" type="presOf" srcId="{C6FCA45F-6B6C-4BE5-A01D-12E5ACC90D6A}" destId="{A2F0198B-31BE-43C3-AAC1-20EFCADAF453}" srcOrd="0" destOrd="0" presId="urn:microsoft.com/office/officeart/2005/8/layout/hList7"/>
    <dgm:cxn modelId="{8207B822-7015-41D3-9370-86B86B115674}" type="presOf" srcId="{A2FDA4ED-CEA3-4136-AAA1-EAD7CF78C5EC}" destId="{0B40AD98-A9AF-40A4-988B-E6040443AE42}" srcOrd="1" destOrd="0" presId="urn:microsoft.com/office/officeart/2005/8/layout/hList7"/>
    <dgm:cxn modelId="{4B0FE6AD-6DC8-46D9-9027-746AD2FD947C}" type="presOf" srcId="{53AE2DDF-5010-4CF7-8280-CCAF82987DA3}" destId="{A4C10C9D-3F3B-41BC-BA49-36E2863E435E}" srcOrd="1" destOrd="0" presId="urn:microsoft.com/office/officeart/2005/8/layout/hList7"/>
    <dgm:cxn modelId="{7702049E-969E-4605-B57E-DF1405B0EA6D}" type="presParOf" srcId="{A2F0198B-31BE-43C3-AAC1-20EFCADAF453}" destId="{B99F27A8-C313-4425-BF7B-3C6F5838F554}" srcOrd="0" destOrd="0" presId="urn:microsoft.com/office/officeart/2005/8/layout/hList7"/>
    <dgm:cxn modelId="{E09E6F58-4FB5-4BAC-AF71-D77EE497FEA4}" type="presParOf" srcId="{A2F0198B-31BE-43C3-AAC1-20EFCADAF453}" destId="{248DC92C-6BC0-4C52-963D-A9CAF1DE81CE}" srcOrd="1" destOrd="0" presId="urn:microsoft.com/office/officeart/2005/8/layout/hList7"/>
    <dgm:cxn modelId="{A58C1894-F64F-400A-80DC-4F01B535BDFA}" type="presParOf" srcId="{248DC92C-6BC0-4C52-963D-A9CAF1DE81CE}" destId="{5C6A3A3D-47C9-482C-A921-6522185C3A5D}" srcOrd="0" destOrd="0" presId="urn:microsoft.com/office/officeart/2005/8/layout/hList7"/>
    <dgm:cxn modelId="{C0381F58-5100-4201-9B69-0FC64F285A46}" type="presParOf" srcId="{5C6A3A3D-47C9-482C-A921-6522185C3A5D}" destId="{A1BC4211-20E3-46BE-A739-C3417673987C}" srcOrd="0" destOrd="0" presId="urn:microsoft.com/office/officeart/2005/8/layout/hList7"/>
    <dgm:cxn modelId="{99B2448D-ECFE-4B88-819C-49191B2C458F}" type="presParOf" srcId="{5C6A3A3D-47C9-482C-A921-6522185C3A5D}" destId="{0B40AD98-A9AF-40A4-988B-E6040443AE42}" srcOrd="1" destOrd="0" presId="urn:microsoft.com/office/officeart/2005/8/layout/hList7"/>
    <dgm:cxn modelId="{1FCEF0AC-16FB-4A03-9A28-542FDE2459F5}" type="presParOf" srcId="{5C6A3A3D-47C9-482C-A921-6522185C3A5D}" destId="{062E0158-9362-48D3-8392-035E32B5DAA4}" srcOrd="2" destOrd="0" presId="urn:microsoft.com/office/officeart/2005/8/layout/hList7"/>
    <dgm:cxn modelId="{4820931F-E532-41C4-BDD4-34D7940D8F8A}" type="presParOf" srcId="{5C6A3A3D-47C9-482C-A921-6522185C3A5D}" destId="{9CF3957C-35E6-4DE0-9129-C4AA458801A5}" srcOrd="3" destOrd="0" presId="urn:microsoft.com/office/officeart/2005/8/layout/hList7"/>
    <dgm:cxn modelId="{9D23E3E5-B21E-48A4-ADA5-8CD29B0C0EEE}" type="presParOf" srcId="{248DC92C-6BC0-4C52-963D-A9CAF1DE81CE}" destId="{FB16659A-49F0-4ECE-BDAC-5CD0666138B3}" srcOrd="1" destOrd="0" presId="urn:microsoft.com/office/officeart/2005/8/layout/hList7"/>
    <dgm:cxn modelId="{88818D00-BB31-43D1-BECA-1372EE80C46F}" type="presParOf" srcId="{248DC92C-6BC0-4C52-963D-A9CAF1DE81CE}" destId="{B04169BD-D442-4D57-92FA-DE74EE082D3B}" srcOrd="2" destOrd="0" presId="urn:microsoft.com/office/officeart/2005/8/layout/hList7"/>
    <dgm:cxn modelId="{17BDA7EB-806F-4E93-A7AA-5ECAB4AD8A3F}" type="presParOf" srcId="{B04169BD-D442-4D57-92FA-DE74EE082D3B}" destId="{79189702-035E-407D-9374-36D4B491872D}" srcOrd="0" destOrd="0" presId="urn:microsoft.com/office/officeart/2005/8/layout/hList7"/>
    <dgm:cxn modelId="{2EC62550-18F2-4639-A2F7-C47D6799FA17}" type="presParOf" srcId="{B04169BD-D442-4D57-92FA-DE74EE082D3B}" destId="{A4C10C9D-3F3B-41BC-BA49-36E2863E435E}" srcOrd="1" destOrd="0" presId="urn:microsoft.com/office/officeart/2005/8/layout/hList7"/>
    <dgm:cxn modelId="{97CAD497-D2E0-446E-A19A-2FB2B1A3D201}" type="presParOf" srcId="{B04169BD-D442-4D57-92FA-DE74EE082D3B}" destId="{506A9BC5-8CB7-4CCD-8634-C2139D95AD69}" srcOrd="2" destOrd="0" presId="urn:microsoft.com/office/officeart/2005/8/layout/hList7"/>
    <dgm:cxn modelId="{753F9BD9-8905-4CB8-81BA-0A1255D48E77}" type="presParOf" srcId="{B04169BD-D442-4D57-92FA-DE74EE082D3B}" destId="{000619C6-5181-49AC-A1B1-BBB5F274B320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C249846-1E8E-4C6C-B01D-BABBDD6D71FD}" type="doc">
      <dgm:prSet loTypeId="urn:microsoft.com/office/officeart/2005/8/layout/hProcess9" loCatId="process" qsTypeId="urn:microsoft.com/office/officeart/2005/8/quickstyle/3d5" qsCatId="3D" csTypeId="urn:microsoft.com/office/officeart/2005/8/colors/accent1_3" csCatId="accent1" phldr="1"/>
      <dgm:spPr/>
      <dgm:t>
        <a:bodyPr/>
        <a:lstStyle/>
        <a:p>
          <a:endParaRPr lang="cs-CZ"/>
        </a:p>
      </dgm:t>
    </dgm:pt>
    <dgm:pt modelId="{015178AE-1CBF-48F5-8FF9-7FA3017647D2}">
      <dgm:prSet/>
      <dgm:spPr/>
      <dgm:t>
        <a:bodyPr/>
        <a:lstStyle/>
        <a:p>
          <a:pPr rtl="0"/>
          <a:r>
            <a:rPr lang="cs-CZ" b="1" dirty="0" smtClean="0"/>
            <a:t>Cílem marketingu je zajistit podniku dlouhodobě odbyt jeho výrobků  a služeb a tím zajistit i úspěšnost jeho činností založené na spokojenosti zákazníků</a:t>
          </a:r>
          <a:r>
            <a:rPr lang="cs-CZ" dirty="0" smtClean="0"/>
            <a:t>. Marketing je úspěšný jen tehdy, vrátí-li se zákazník, nikoli </a:t>
          </a:r>
          <a:r>
            <a:rPr lang="cs-CZ" dirty="0" smtClean="0"/>
            <a:t>výrobek.</a:t>
          </a:r>
          <a:endParaRPr lang="cs-CZ" dirty="0"/>
        </a:p>
      </dgm:t>
    </dgm:pt>
    <dgm:pt modelId="{666FD4F0-65BD-42AE-884E-3AB8F6B18933}" type="parTrans" cxnId="{241CFDF7-D748-43B0-9104-EC62C7F5B56C}">
      <dgm:prSet/>
      <dgm:spPr/>
      <dgm:t>
        <a:bodyPr/>
        <a:lstStyle/>
        <a:p>
          <a:endParaRPr lang="cs-CZ"/>
        </a:p>
      </dgm:t>
    </dgm:pt>
    <dgm:pt modelId="{BC344D83-7B1E-4779-A55B-3386BDD9E48F}" type="sibTrans" cxnId="{241CFDF7-D748-43B0-9104-EC62C7F5B56C}">
      <dgm:prSet/>
      <dgm:spPr/>
      <dgm:t>
        <a:bodyPr/>
        <a:lstStyle/>
        <a:p>
          <a:endParaRPr lang="cs-CZ"/>
        </a:p>
      </dgm:t>
    </dgm:pt>
    <dgm:pt modelId="{5D0A46B6-D17E-4A59-B5C0-946ED49F5C3D}" type="pres">
      <dgm:prSet presAssocID="{9C249846-1E8E-4C6C-B01D-BABBDD6D71F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A91A2A7-2501-4568-9CC1-5EDE5EDFDEDB}" type="pres">
      <dgm:prSet presAssocID="{9C249846-1E8E-4C6C-B01D-BABBDD6D71FD}" presName="arrow" presStyleLbl="bgShp" presStyleIdx="0" presStyleCnt="1"/>
      <dgm:spPr/>
    </dgm:pt>
    <dgm:pt modelId="{53BC359C-08BF-45F5-B3F4-31FB3648742C}" type="pres">
      <dgm:prSet presAssocID="{9C249846-1E8E-4C6C-B01D-BABBDD6D71FD}" presName="linearProcess" presStyleCnt="0"/>
      <dgm:spPr/>
    </dgm:pt>
    <dgm:pt modelId="{FEF51353-AABB-498C-ACAE-AC1DD8317903}" type="pres">
      <dgm:prSet presAssocID="{015178AE-1CBF-48F5-8FF9-7FA3017647D2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241CFDF7-D748-43B0-9104-EC62C7F5B56C}" srcId="{9C249846-1E8E-4C6C-B01D-BABBDD6D71FD}" destId="{015178AE-1CBF-48F5-8FF9-7FA3017647D2}" srcOrd="0" destOrd="0" parTransId="{666FD4F0-65BD-42AE-884E-3AB8F6B18933}" sibTransId="{BC344D83-7B1E-4779-A55B-3386BDD9E48F}"/>
    <dgm:cxn modelId="{8B20DF2E-072E-4A12-8969-F52081BC9A8B}" type="presOf" srcId="{9C249846-1E8E-4C6C-B01D-BABBDD6D71FD}" destId="{5D0A46B6-D17E-4A59-B5C0-946ED49F5C3D}" srcOrd="0" destOrd="0" presId="urn:microsoft.com/office/officeart/2005/8/layout/hProcess9"/>
    <dgm:cxn modelId="{310FCC9E-22BF-4571-83AB-6FF42CCC2762}" type="presOf" srcId="{015178AE-1CBF-48F5-8FF9-7FA3017647D2}" destId="{FEF51353-AABB-498C-ACAE-AC1DD8317903}" srcOrd="0" destOrd="0" presId="urn:microsoft.com/office/officeart/2005/8/layout/hProcess9"/>
    <dgm:cxn modelId="{420B3ECB-5FF4-496F-9514-6C0F99DAE780}" type="presParOf" srcId="{5D0A46B6-D17E-4A59-B5C0-946ED49F5C3D}" destId="{3A91A2A7-2501-4568-9CC1-5EDE5EDFDEDB}" srcOrd="0" destOrd="0" presId="urn:microsoft.com/office/officeart/2005/8/layout/hProcess9"/>
    <dgm:cxn modelId="{C77DE20A-DED8-4754-A82F-4842733DAEAC}" type="presParOf" srcId="{5D0A46B6-D17E-4A59-B5C0-946ED49F5C3D}" destId="{53BC359C-08BF-45F5-B3F4-31FB3648742C}" srcOrd="1" destOrd="0" presId="urn:microsoft.com/office/officeart/2005/8/layout/hProcess9"/>
    <dgm:cxn modelId="{D08B7674-4406-4778-9CF0-FB125910A615}" type="presParOf" srcId="{53BC359C-08BF-45F5-B3F4-31FB3648742C}" destId="{FEF51353-AABB-498C-ACAE-AC1DD8317903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88BC51-D0F0-4190-B66F-DD0066493433}">
      <dsp:nvSpPr>
        <dsp:cNvPr id="0" name=""/>
        <dsp:cNvSpPr/>
      </dsp:nvSpPr>
      <dsp:spPr>
        <a:xfrm>
          <a:off x="689740" y="2120"/>
          <a:ext cx="6392918" cy="148009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4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 smtClean="0"/>
            <a:t>Představuje souhrn činností spojených s prodejem výkonů podniku. Ve výrobních podnicích , které vyrábějí výrobky, zahrnuje dva základní okruhy činností:</a:t>
          </a:r>
          <a:endParaRPr lang="cs-CZ" sz="2400" kern="1200" dirty="0"/>
        </a:p>
      </dsp:txBody>
      <dsp:txXfrm>
        <a:off x="733091" y="45471"/>
        <a:ext cx="6306216" cy="1393393"/>
      </dsp:txXfrm>
    </dsp:sp>
    <dsp:sp modelId="{5BD3A682-DFED-43C8-B8D4-F4AE9AD38DE4}">
      <dsp:nvSpPr>
        <dsp:cNvPr id="0" name=""/>
        <dsp:cNvSpPr/>
      </dsp:nvSpPr>
      <dsp:spPr>
        <a:xfrm>
          <a:off x="1329032" y="1482216"/>
          <a:ext cx="639291" cy="11100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0071"/>
              </a:lnTo>
              <a:lnTo>
                <a:pt x="639291" y="11100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481697-7482-4B44-9670-7DD6385A8874}">
      <dsp:nvSpPr>
        <dsp:cNvPr id="0" name=""/>
        <dsp:cNvSpPr/>
      </dsp:nvSpPr>
      <dsp:spPr>
        <a:xfrm>
          <a:off x="1968324" y="1852240"/>
          <a:ext cx="2368153" cy="1480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b="1" kern="1200" smtClean="0"/>
            <a:t>skladování výrobků</a:t>
          </a:r>
          <a:endParaRPr lang="cs-CZ" sz="3200" kern="1200"/>
        </a:p>
      </dsp:txBody>
      <dsp:txXfrm>
        <a:off x="2011675" y="1895591"/>
        <a:ext cx="2281451" cy="1393393"/>
      </dsp:txXfrm>
    </dsp:sp>
    <dsp:sp modelId="{A2C66FDA-9B59-4299-8E6E-359C01FBBACB}">
      <dsp:nvSpPr>
        <dsp:cNvPr id="0" name=""/>
        <dsp:cNvSpPr/>
      </dsp:nvSpPr>
      <dsp:spPr>
        <a:xfrm>
          <a:off x="1329032" y="1482216"/>
          <a:ext cx="639291" cy="2960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0191"/>
              </a:lnTo>
              <a:lnTo>
                <a:pt x="639291" y="29601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13CDE2-2D76-46DC-9604-E4ED5B89CE18}">
      <dsp:nvSpPr>
        <dsp:cNvPr id="0" name=""/>
        <dsp:cNvSpPr/>
      </dsp:nvSpPr>
      <dsp:spPr>
        <a:xfrm>
          <a:off x="1968324" y="3702359"/>
          <a:ext cx="2368153" cy="1480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-3519944"/>
              <a:satOff val="-36129"/>
              <a:lumOff val="15099"/>
              <a:alphaOff val="0"/>
            </a:schemeClr>
          </a:solidFill>
          <a:prstDash val="solid"/>
        </a:ln>
        <a:effectLst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b="1" kern="1200" smtClean="0"/>
            <a:t>zajišťování prodeje výrobků</a:t>
          </a:r>
          <a:endParaRPr lang="cs-CZ" sz="3200" kern="1200"/>
        </a:p>
      </dsp:txBody>
      <dsp:txXfrm>
        <a:off x="2011675" y="3745710"/>
        <a:ext cx="2281451" cy="13933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7C2DD6-C53E-4A6F-A47E-D4E913EED350}">
      <dsp:nvSpPr>
        <dsp:cNvPr id="0" name=""/>
        <dsp:cNvSpPr/>
      </dsp:nvSpPr>
      <dsp:spPr>
        <a:xfrm>
          <a:off x="1110119" y="281379"/>
          <a:ext cx="5552160" cy="3908633"/>
        </a:xfrm>
        <a:prstGeom prst="gear9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70000"/>
                <a:shade val="63000"/>
              </a:schemeClr>
              <a:schemeClr val="accent2">
                <a:hueOff val="0"/>
                <a:satOff val="0"/>
                <a:lumOff val="0"/>
                <a:alphaOff val="0"/>
                <a:tint val="10000"/>
                <a:satMod val="150000"/>
              </a:schemeClr>
            </a:duotone>
          </a:blip>
          <a:tile tx="0" ty="0" sx="60000" sy="59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1" kern="1200" dirty="0" smtClean="0"/>
            <a:t>Sklady hotových výrobků </a:t>
          </a:r>
          <a:r>
            <a:rPr lang="cs-CZ" sz="2500" b="1" kern="1200" dirty="0" smtClean="0">
              <a:solidFill>
                <a:srgbClr val="FF0000"/>
              </a:solidFill>
            </a:rPr>
            <a:t>přebírají</a:t>
          </a:r>
          <a:r>
            <a:rPr lang="cs-CZ" sz="2500" b="1" kern="1200" dirty="0" smtClean="0"/>
            <a:t> výrobky z výrobních útvarů </a:t>
          </a:r>
          <a:r>
            <a:rPr lang="cs-CZ" sz="2500" b="1" kern="1200" dirty="0" smtClean="0">
              <a:solidFill>
                <a:srgbClr val="FF0000"/>
              </a:solidFill>
            </a:rPr>
            <a:t>kompletují</a:t>
          </a:r>
          <a:r>
            <a:rPr lang="cs-CZ" sz="2500" b="1" kern="1200" dirty="0" smtClean="0"/>
            <a:t> je </a:t>
          </a:r>
          <a:r>
            <a:rPr lang="cs-CZ" sz="2500" b="1" kern="1200" dirty="0" smtClean="0"/>
            <a:t/>
          </a:r>
          <a:br>
            <a:rPr lang="cs-CZ" sz="2500" b="1" kern="1200" dirty="0" smtClean="0"/>
          </a:br>
          <a:r>
            <a:rPr lang="cs-CZ" sz="2500" b="1" kern="1200" dirty="0" smtClean="0"/>
            <a:t>a </a:t>
          </a:r>
          <a:r>
            <a:rPr lang="cs-CZ" sz="2500" b="1" kern="1200" dirty="0" smtClean="0">
              <a:solidFill>
                <a:srgbClr val="FF0000"/>
              </a:solidFill>
            </a:rPr>
            <a:t>ukládají</a:t>
          </a:r>
          <a:r>
            <a:rPr lang="cs-CZ" sz="2500" b="1" kern="1200" dirty="0" smtClean="0"/>
            <a:t> ve skladech.  </a:t>
          </a:r>
          <a:endParaRPr lang="cs-CZ" sz="2500" b="1" kern="1200" dirty="0"/>
        </a:p>
      </dsp:txBody>
      <dsp:txXfrm>
        <a:off x="2103515" y="1196958"/>
        <a:ext cx="3565368" cy="2009118"/>
      </dsp:txXfrm>
    </dsp:sp>
    <dsp:sp modelId="{5BF63AC5-5174-489B-86BE-98E7C7AFF403}">
      <dsp:nvSpPr>
        <dsp:cNvPr id="0" name=""/>
        <dsp:cNvSpPr/>
      </dsp:nvSpPr>
      <dsp:spPr>
        <a:xfrm>
          <a:off x="2158015" y="720095"/>
          <a:ext cx="5960407" cy="3024896"/>
        </a:xfrm>
        <a:prstGeom prst="circularArrow">
          <a:avLst>
            <a:gd name="adj1" fmla="val 4878"/>
            <a:gd name="adj2" fmla="val 312630"/>
            <a:gd name="adj3" fmla="val 3163570"/>
            <a:gd name="adj4" fmla="val 15193103"/>
            <a:gd name="adj5" fmla="val 5691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70000"/>
                <a:shade val="63000"/>
              </a:schemeClr>
              <a:schemeClr val="accent2">
                <a:hueOff val="0"/>
                <a:satOff val="0"/>
                <a:lumOff val="0"/>
                <a:alphaOff val="0"/>
                <a:tint val="10000"/>
                <a:satMod val="150000"/>
              </a:schemeClr>
            </a:duotone>
          </a:blip>
          <a:tile tx="0" ty="0" sx="60000" sy="59000" flip="none" algn="tl"/>
        </a:blip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00EE1D-3553-41FE-A1D7-B420CB70DCE5}">
      <dsp:nvSpPr>
        <dsp:cNvPr id="0" name=""/>
        <dsp:cNvSpPr/>
      </dsp:nvSpPr>
      <dsp:spPr>
        <a:xfrm>
          <a:off x="691157" y="2257"/>
          <a:ext cx="2853035" cy="17118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5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smtClean="0"/>
            <a:t>Marketingové činnosti – jako je  výzkum trhu, podpora prodeje, určování odbytových cest</a:t>
          </a:r>
          <a:endParaRPr lang="cs-CZ" sz="2100" kern="1200" dirty="0"/>
        </a:p>
      </dsp:txBody>
      <dsp:txXfrm>
        <a:off x="741295" y="52395"/>
        <a:ext cx="2752759" cy="1611545"/>
      </dsp:txXfrm>
    </dsp:sp>
    <dsp:sp modelId="{71B28D17-52EF-44CE-92C0-14BD4C96D625}">
      <dsp:nvSpPr>
        <dsp:cNvPr id="0" name=""/>
        <dsp:cNvSpPr/>
      </dsp:nvSpPr>
      <dsp:spPr>
        <a:xfrm>
          <a:off x="3795260" y="504391"/>
          <a:ext cx="604843" cy="707552"/>
        </a:xfrm>
        <a:prstGeom prst="rightArrow">
          <a:avLst>
            <a:gd name="adj1" fmla="val 60000"/>
            <a:gd name="adj2" fmla="val 5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5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700" kern="1200"/>
        </a:p>
      </dsp:txBody>
      <dsp:txXfrm>
        <a:off x="3795260" y="645901"/>
        <a:ext cx="423390" cy="424532"/>
      </dsp:txXfrm>
    </dsp:sp>
    <dsp:sp modelId="{F2010370-F5B6-401C-B689-E830C0915471}">
      <dsp:nvSpPr>
        <dsp:cNvPr id="0" name=""/>
        <dsp:cNvSpPr/>
      </dsp:nvSpPr>
      <dsp:spPr>
        <a:xfrm>
          <a:off x="4685407" y="2257"/>
          <a:ext cx="2853035" cy="17118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-612379"/>
                <a:satOff val="90"/>
                <a:lumOff val="-2157"/>
                <a:alphaOff val="0"/>
                <a:shade val="36000"/>
                <a:satMod val="120000"/>
              </a:schemeClr>
              <a:schemeClr val="accent5">
                <a:hueOff val="-612379"/>
                <a:satOff val="90"/>
                <a:lumOff val="-2157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smtClean="0"/>
            <a:t>Plánování odbytu</a:t>
          </a:r>
          <a:endParaRPr lang="cs-CZ" sz="2100" kern="1200" dirty="0"/>
        </a:p>
      </dsp:txBody>
      <dsp:txXfrm>
        <a:off x="4735545" y="52395"/>
        <a:ext cx="2752759" cy="1611545"/>
      </dsp:txXfrm>
    </dsp:sp>
    <dsp:sp modelId="{1427E37B-0647-426C-8787-F3EB9E5D674E}">
      <dsp:nvSpPr>
        <dsp:cNvPr id="0" name=""/>
        <dsp:cNvSpPr/>
      </dsp:nvSpPr>
      <dsp:spPr>
        <a:xfrm rot="5400000">
          <a:off x="5809502" y="1913790"/>
          <a:ext cx="604843" cy="707552"/>
        </a:xfrm>
        <a:prstGeom prst="rightArrow">
          <a:avLst>
            <a:gd name="adj1" fmla="val 60000"/>
            <a:gd name="adj2" fmla="val 5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-918568"/>
                <a:satOff val="135"/>
                <a:lumOff val="-3236"/>
                <a:alphaOff val="0"/>
                <a:shade val="36000"/>
                <a:satMod val="120000"/>
              </a:schemeClr>
              <a:schemeClr val="accent5">
                <a:hueOff val="-918568"/>
                <a:satOff val="135"/>
                <a:lumOff val="-3236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700" kern="1200"/>
        </a:p>
      </dsp:txBody>
      <dsp:txXfrm rot="-5400000">
        <a:off x="5899658" y="1965145"/>
        <a:ext cx="424532" cy="423390"/>
      </dsp:txXfrm>
    </dsp:sp>
    <dsp:sp modelId="{61C2739F-61F2-4A17-9331-7A97D7A5E47A}">
      <dsp:nvSpPr>
        <dsp:cNvPr id="0" name=""/>
        <dsp:cNvSpPr/>
      </dsp:nvSpPr>
      <dsp:spPr>
        <a:xfrm>
          <a:off x="4685407" y="2855292"/>
          <a:ext cx="2853035" cy="17118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-1224758"/>
                <a:satOff val="180"/>
                <a:lumOff val="-4314"/>
                <a:alphaOff val="0"/>
                <a:shade val="36000"/>
                <a:satMod val="120000"/>
              </a:schemeClr>
              <a:schemeClr val="accent5">
                <a:hueOff val="-1224758"/>
                <a:satOff val="180"/>
                <a:lumOff val="-4314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Jednání s odběrateli, uzavírání kupních smluv, vyřizování případných </a:t>
          </a:r>
          <a:r>
            <a:rPr lang="cs-CZ" sz="2100" kern="1200" dirty="0" smtClean="0"/>
            <a:t>reklamací</a:t>
          </a:r>
          <a:endParaRPr lang="cs-CZ" sz="2100" kern="1200" dirty="0"/>
        </a:p>
      </dsp:txBody>
      <dsp:txXfrm>
        <a:off x="4735545" y="2905430"/>
        <a:ext cx="2752759" cy="1611545"/>
      </dsp:txXfrm>
    </dsp:sp>
    <dsp:sp modelId="{2A0971F4-FA65-4E97-9D15-074D2F2DEE8A}">
      <dsp:nvSpPr>
        <dsp:cNvPr id="0" name=""/>
        <dsp:cNvSpPr/>
      </dsp:nvSpPr>
      <dsp:spPr>
        <a:xfrm rot="10800000">
          <a:off x="3829496" y="3357426"/>
          <a:ext cx="604843" cy="707552"/>
        </a:xfrm>
        <a:prstGeom prst="rightArrow">
          <a:avLst>
            <a:gd name="adj1" fmla="val 60000"/>
            <a:gd name="adj2" fmla="val 5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-1837137"/>
                <a:satOff val="270"/>
                <a:lumOff val="-6471"/>
                <a:alphaOff val="0"/>
                <a:shade val="36000"/>
                <a:satMod val="120000"/>
              </a:schemeClr>
              <a:schemeClr val="accent5">
                <a:hueOff val="-1837137"/>
                <a:satOff val="270"/>
                <a:lumOff val="-6471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700" kern="1200"/>
        </a:p>
      </dsp:txBody>
      <dsp:txXfrm rot="10800000">
        <a:off x="4010949" y="3498936"/>
        <a:ext cx="423390" cy="424532"/>
      </dsp:txXfrm>
    </dsp:sp>
    <dsp:sp modelId="{AD3A6CA3-315A-460A-87D7-44ADA78A842A}">
      <dsp:nvSpPr>
        <dsp:cNvPr id="0" name=""/>
        <dsp:cNvSpPr/>
      </dsp:nvSpPr>
      <dsp:spPr>
        <a:xfrm>
          <a:off x="691157" y="2855292"/>
          <a:ext cx="2853035" cy="17118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-1837137"/>
                <a:satOff val="270"/>
                <a:lumOff val="-6471"/>
                <a:alphaOff val="0"/>
                <a:shade val="36000"/>
                <a:satMod val="120000"/>
              </a:schemeClr>
              <a:schemeClr val="accent5">
                <a:hueOff val="-1837137"/>
                <a:satOff val="270"/>
                <a:lumOff val="-6471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Expedici výrobků </a:t>
          </a:r>
          <a:r>
            <a:rPr lang="cs-CZ" sz="2100" kern="1200" dirty="0" smtClean="0"/>
            <a:t/>
          </a:r>
          <a:br>
            <a:rPr lang="cs-CZ" sz="2100" kern="1200" dirty="0" smtClean="0"/>
          </a:br>
          <a:r>
            <a:rPr lang="cs-CZ" sz="2100" kern="1200" dirty="0" smtClean="0"/>
            <a:t>a </a:t>
          </a:r>
          <a:r>
            <a:rPr lang="cs-CZ" sz="2100" kern="1200" dirty="0" smtClean="0"/>
            <a:t>fakturace</a:t>
          </a:r>
          <a:endParaRPr lang="cs-CZ" sz="2100" kern="1200" dirty="0"/>
        </a:p>
      </dsp:txBody>
      <dsp:txXfrm>
        <a:off x="741295" y="2905430"/>
        <a:ext cx="2752759" cy="16115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BC4211-20E3-46BE-A739-C3417673987C}">
      <dsp:nvSpPr>
        <dsp:cNvPr id="0" name=""/>
        <dsp:cNvSpPr/>
      </dsp:nvSpPr>
      <dsp:spPr>
        <a:xfrm>
          <a:off x="3536" y="0"/>
          <a:ext cx="4050506" cy="496855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4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smtClean="0"/>
            <a:t>Je podnikatelská metoda, která hledá dlouhodobé odbytové trhy pro své výkony</a:t>
          </a:r>
          <a:endParaRPr lang="cs-CZ" sz="1900" kern="1200"/>
        </a:p>
      </dsp:txBody>
      <dsp:txXfrm>
        <a:off x="3536" y="1987420"/>
        <a:ext cx="4050506" cy="1987420"/>
      </dsp:txXfrm>
    </dsp:sp>
    <dsp:sp modelId="{9CF3957C-35E6-4DE0-9129-C4AA458801A5}">
      <dsp:nvSpPr>
        <dsp:cNvPr id="0" name=""/>
        <dsp:cNvSpPr/>
      </dsp:nvSpPr>
      <dsp:spPr>
        <a:xfrm>
          <a:off x="1201525" y="298113"/>
          <a:ext cx="1654527" cy="165452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189702-035E-407D-9374-36D4B491872D}">
      <dsp:nvSpPr>
        <dsp:cNvPr id="0" name=""/>
        <dsp:cNvSpPr/>
      </dsp:nvSpPr>
      <dsp:spPr>
        <a:xfrm>
          <a:off x="4175557" y="0"/>
          <a:ext cx="4050506" cy="496855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4">
                <a:hueOff val="-3519944"/>
                <a:satOff val="-36129"/>
                <a:lumOff val="15099"/>
                <a:alphaOff val="0"/>
                <a:shade val="36000"/>
                <a:satMod val="120000"/>
              </a:schemeClr>
              <a:schemeClr val="accent4">
                <a:hueOff val="-3519944"/>
                <a:satOff val="-36129"/>
                <a:lumOff val="15099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dirty="0" smtClean="0"/>
            <a:t>V tržní ekonomice je odbyt zaměřen na přání a potřeby zákazníků, nejde jen </a:t>
          </a:r>
          <a:r>
            <a:rPr lang="cs-CZ" sz="1900" b="1" kern="1200" dirty="0" smtClean="0"/>
            <a:t/>
          </a:r>
          <a:br>
            <a:rPr lang="cs-CZ" sz="1900" b="1" kern="1200" dirty="0" smtClean="0"/>
          </a:br>
          <a:r>
            <a:rPr lang="cs-CZ" sz="1900" b="1" kern="1200" dirty="0" smtClean="0"/>
            <a:t>o </a:t>
          </a:r>
          <a:r>
            <a:rPr lang="cs-CZ" sz="1900" b="1" kern="1200" dirty="0" smtClean="0"/>
            <a:t>uspokojování, ale o zjišťování přání </a:t>
          </a:r>
          <a:r>
            <a:rPr lang="cs-CZ" sz="1900" b="1" kern="1200" dirty="0" smtClean="0"/>
            <a:t>zákazníků, </a:t>
          </a:r>
          <a:r>
            <a:rPr lang="cs-CZ" sz="1900" b="1" kern="1200" dirty="0" smtClean="0"/>
            <a:t>hovoříme </a:t>
          </a:r>
          <a:r>
            <a:rPr lang="cs-CZ" sz="1900" b="1" kern="1200" dirty="0" smtClean="0"/>
            <a:t/>
          </a:r>
          <a:br>
            <a:rPr lang="cs-CZ" sz="1900" b="1" kern="1200" dirty="0" smtClean="0"/>
          </a:br>
          <a:r>
            <a:rPr lang="cs-CZ" sz="1900" b="1" kern="1200" dirty="0" smtClean="0"/>
            <a:t>o </a:t>
          </a:r>
          <a:r>
            <a:rPr lang="cs-CZ" sz="1900" b="1" kern="1200" dirty="0" smtClean="0">
              <a:solidFill>
                <a:srgbClr val="C00000"/>
              </a:solidFill>
            </a:rPr>
            <a:t>marketingovém řízení podniku</a:t>
          </a:r>
          <a:endParaRPr lang="cs-CZ" sz="1900" kern="1200" dirty="0">
            <a:solidFill>
              <a:srgbClr val="C00000"/>
            </a:solidFill>
          </a:endParaRPr>
        </a:p>
      </dsp:txBody>
      <dsp:txXfrm>
        <a:off x="4175557" y="1987420"/>
        <a:ext cx="4050506" cy="1987420"/>
      </dsp:txXfrm>
    </dsp:sp>
    <dsp:sp modelId="{000619C6-5181-49AC-A1B1-BBB5F274B320}">
      <dsp:nvSpPr>
        <dsp:cNvPr id="0" name=""/>
        <dsp:cNvSpPr/>
      </dsp:nvSpPr>
      <dsp:spPr>
        <a:xfrm>
          <a:off x="5373546" y="298113"/>
          <a:ext cx="1654527" cy="165452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9F27A8-C313-4425-BF7B-3C6F5838F554}">
      <dsp:nvSpPr>
        <dsp:cNvPr id="0" name=""/>
        <dsp:cNvSpPr/>
      </dsp:nvSpPr>
      <dsp:spPr>
        <a:xfrm>
          <a:off x="329183" y="3974841"/>
          <a:ext cx="7571232" cy="745282"/>
        </a:xfrm>
        <a:prstGeom prst="left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91A2A7-2501-4568-9CC1-5EDE5EDFDEDB}">
      <dsp:nvSpPr>
        <dsp:cNvPr id="0" name=""/>
        <dsp:cNvSpPr/>
      </dsp:nvSpPr>
      <dsp:spPr>
        <a:xfrm>
          <a:off x="582929" y="0"/>
          <a:ext cx="6606540" cy="504056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F51353-AABB-498C-ACAE-AC1DD8317903}">
      <dsp:nvSpPr>
        <dsp:cNvPr id="0" name=""/>
        <dsp:cNvSpPr/>
      </dsp:nvSpPr>
      <dsp:spPr>
        <a:xfrm>
          <a:off x="255031" y="1512168"/>
          <a:ext cx="7262336" cy="2016224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 smtClean="0"/>
            <a:t>Cílem marketingu je zajistit podniku dlouhodobě odbyt jeho výrobků  a služeb a tím zajistit i úspěšnost jeho činností založené na spokojenosti zákazníků</a:t>
          </a:r>
          <a:r>
            <a:rPr lang="cs-CZ" sz="2400" kern="1200" dirty="0" smtClean="0"/>
            <a:t>. Marketing je úspěšný jen tehdy, vrátí-li se zákazník, nikoli </a:t>
          </a:r>
          <a:r>
            <a:rPr lang="cs-CZ" sz="2400" kern="1200" dirty="0" smtClean="0"/>
            <a:t>výrobek.</a:t>
          </a:r>
          <a:endParaRPr lang="cs-CZ" sz="2400" kern="1200" dirty="0"/>
        </a:p>
      </dsp:txBody>
      <dsp:txXfrm>
        <a:off x="353455" y="1610592"/>
        <a:ext cx="7065488" cy="18193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17130" cy="3035808"/>
          </a:xfrm>
        </p:spPr>
        <p:txBody>
          <a:bodyPr anchor="ctr">
            <a:noAutofit/>
          </a:bodyPr>
          <a:lstStyle>
            <a:lvl1pPr algn="l">
              <a:lnSpc>
                <a:spcPct val="85000"/>
              </a:lnSpc>
              <a:defRPr sz="6000" b="1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983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0051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9141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7319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5000"/>
              </a:lnSpc>
              <a:defRPr sz="66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cs-CZ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4339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1788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0038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8900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7449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3193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6985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6825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 cap="none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diagramLayout" Target="../diagrams/layout1.xml"/><Relationship Id="rId7" Type="http://schemas.openxmlformats.org/officeDocument/2006/relationships/image" Target="../media/image7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9.WM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cs-CZ" sz="4400" dirty="0" smtClean="0">
                <a:solidFill>
                  <a:srgbClr val="FF0000"/>
                </a:solidFill>
              </a:rPr>
              <a:t>Průběh prodejní činnosti</a:t>
            </a:r>
            <a:endParaRPr lang="cs-CZ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6022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Obrázky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35099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659892"/>
            <a:ext cx="5760720" cy="1258824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514677"/>
              </p:ext>
            </p:extLst>
          </p:nvPr>
        </p:nvGraphicFramePr>
        <p:xfrm>
          <a:off x="1043608" y="2420888"/>
          <a:ext cx="7056784" cy="3666616"/>
        </p:xfrm>
        <a:graphic>
          <a:graphicData uri="http://schemas.openxmlformats.org/drawingml/2006/table">
            <a:tbl>
              <a:tblPr bandRow="1">
                <a:tableStyleId>{D7AC3CCA-C797-4891-BE02-D94E43425B78}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VY_32_INOVACE_1116</a:t>
                      </a:r>
                      <a:r>
                        <a:rPr lang="cs-CZ" sz="1600" baseline="0" dirty="0" smtClean="0"/>
                        <a:t> Průběh prodejní činnosti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Marketing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6.9.2013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680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zajišťování odbytu prodeje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w Cen MT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0219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7772400" cy="160934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cs-CZ" sz="3600" b="1" u="sng" dirty="0">
                <a:solidFill>
                  <a:srgbClr val="800000"/>
                </a:solidFill>
                <a:latin typeface="Arial"/>
                <a:ea typeface="Times New Roman"/>
                <a:cs typeface="+mn-cs"/>
              </a:rPr>
              <a:t>Odbyt a marketing</a:t>
            </a:r>
            <a:r>
              <a:rPr lang="cs-CZ" sz="16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cs-CZ" sz="16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0638575"/>
              </p:ext>
            </p:extLst>
          </p:nvPr>
        </p:nvGraphicFramePr>
        <p:xfrm>
          <a:off x="685800" y="1268760"/>
          <a:ext cx="77724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852936"/>
            <a:ext cx="1812925" cy="17907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051" y="4869160"/>
            <a:ext cx="1741018" cy="180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442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Skladování výrobků</a:t>
            </a:r>
            <a:endParaRPr lang="cs-CZ" u="sng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4531694"/>
              </p:ext>
            </p:extLst>
          </p:nvPr>
        </p:nvGraphicFramePr>
        <p:xfrm>
          <a:off x="685800" y="1700808"/>
          <a:ext cx="7772400" cy="4471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015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936104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cs-CZ" sz="2800" u="sng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Zajišťování prodeje výrobků znamená </a:t>
            </a:r>
            <a:r>
              <a:rPr lang="cs-CZ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uskutečňování řady činností:</a:t>
            </a:r>
            <a:br>
              <a:rPr lang="cs-CZ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</a:br>
            <a:endParaRPr lang="cs-CZ" sz="2800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4689164"/>
              </p:ext>
            </p:extLst>
          </p:nvPr>
        </p:nvGraphicFramePr>
        <p:xfrm>
          <a:off x="323528" y="1556792"/>
          <a:ext cx="8229600" cy="4569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88640"/>
            <a:ext cx="1844345" cy="126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0755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072160"/>
          </a:xfrm>
        </p:spPr>
        <p:txBody>
          <a:bodyPr/>
          <a:lstStyle/>
          <a:p>
            <a:r>
              <a:rPr lang="cs-CZ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Marketing</a:t>
            </a:r>
            <a:endParaRPr lang="cs-CZ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9938940"/>
              </p:ext>
            </p:extLst>
          </p:nvPr>
        </p:nvGraphicFramePr>
        <p:xfrm>
          <a:off x="467544" y="1700808"/>
          <a:ext cx="822960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553705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FF0000"/>
                </a:solidFill>
                <a:latin typeface="Times New Roman"/>
                <a:ea typeface="Times New Roman"/>
              </a:rPr>
              <a:t>Marketing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5055968"/>
              </p:ext>
            </p:extLst>
          </p:nvPr>
        </p:nvGraphicFramePr>
        <p:xfrm>
          <a:off x="685800" y="1628800"/>
          <a:ext cx="777240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437190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Které dva základní okruhy zahrnuje odbyt</a:t>
            </a:r>
          </a:p>
          <a:p>
            <a:r>
              <a:rPr lang="cs-CZ" dirty="0" smtClean="0"/>
              <a:t>Popište skladování výrobků</a:t>
            </a:r>
          </a:p>
          <a:p>
            <a:r>
              <a:rPr lang="cs-CZ" dirty="0" smtClean="0"/>
              <a:t>Popište postup zajišťování prodeje výrobků</a:t>
            </a:r>
          </a:p>
          <a:p>
            <a:r>
              <a:rPr lang="cs-CZ" dirty="0" smtClean="0"/>
              <a:t>Co je marketing</a:t>
            </a:r>
          </a:p>
          <a:p>
            <a:r>
              <a:rPr lang="cs-CZ" dirty="0" smtClean="0"/>
              <a:t>Na co je zaměřen odbyt</a:t>
            </a:r>
          </a:p>
          <a:p>
            <a:r>
              <a:rPr lang="cs-CZ" dirty="0" smtClean="0"/>
              <a:t>Co je cílem marketingu</a:t>
            </a:r>
          </a:p>
          <a:p>
            <a:r>
              <a:rPr lang="cs-CZ" dirty="0" smtClean="0"/>
              <a:t>Kdy je marketing úspěšný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387389"/>
            <a:ext cx="1817827" cy="173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72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dirty="0" smtClean="0"/>
              <a:t>KINDLOVÁ, </a:t>
            </a:r>
            <a:r>
              <a:rPr lang="cs-CZ" dirty="0"/>
              <a:t>J. </a:t>
            </a:r>
            <a:r>
              <a:rPr lang="cs-CZ" smtClean="0"/>
              <a:t>Trendy </a:t>
            </a:r>
            <a:r>
              <a:rPr lang="cs-CZ" dirty="0"/>
              <a:t>ve využívání nástrojů podpory: diplomová práce. </a:t>
            </a:r>
            <a:r>
              <a:rPr lang="cs-CZ" dirty="0" err="1"/>
              <a:t>ostrava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842685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řevo">
  <a:themeElements>
    <a:clrScheme name="Modrá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řevo">
      <a:majorFont>
        <a:latin typeface="Arial Black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řev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Typ dřeva</Template>
  <TotalTime>34</TotalTime>
  <Words>300</Words>
  <Application>Microsoft Office PowerPoint</Application>
  <PresentationFormat>Předvádění na obrazovce (4:3)</PresentationFormat>
  <Paragraphs>51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Dřevo</vt:lpstr>
      <vt:lpstr>Průběh prodejní činnosti</vt:lpstr>
      <vt:lpstr>Prezentace aplikace PowerPoint</vt:lpstr>
      <vt:lpstr>Odbyt a marketing </vt:lpstr>
      <vt:lpstr>Skladování výrobků</vt:lpstr>
      <vt:lpstr>Zajišťování prodeje výrobků znamená uskutečňování řady činností: </vt:lpstr>
      <vt:lpstr>Marketing</vt:lpstr>
      <vt:lpstr>Marketing</vt:lpstr>
      <vt:lpstr>Otázky k procvičování</vt:lpstr>
      <vt:lpstr>LITERATURA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Průběh prodejní činnosti</dc:title>
  <cp:lastModifiedBy>LIVA</cp:lastModifiedBy>
  <cp:revision>13</cp:revision>
  <dcterms:modified xsi:type="dcterms:W3CDTF">2014-10-24T18:39:38Z</dcterms:modified>
</cp:coreProperties>
</file>