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63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1" r:id="rId18"/>
    <p:sldId id="273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eg"/><Relationship Id="rId4" Type="http://schemas.openxmlformats.org/officeDocument/2006/relationships/image" Target="../media/image10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image" Target="../media/image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9FF210-F69E-4444-9FD0-2D9CFAA48F99}" type="doc">
      <dgm:prSet loTypeId="urn:microsoft.com/office/officeart/2005/8/layout/hList7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0618C644-48B6-4572-8EB7-92239A1F0A62}">
      <dgm:prSet/>
      <dgm:spPr/>
      <dgm:t>
        <a:bodyPr/>
        <a:lstStyle/>
        <a:p>
          <a:pPr rtl="0"/>
          <a:r>
            <a:rPr lang="cs-CZ" smtClean="0"/>
            <a:t>PODLE VÝKONU</a:t>
          </a:r>
          <a:endParaRPr lang="cs-CZ"/>
        </a:p>
      </dgm:t>
    </dgm:pt>
    <dgm:pt modelId="{9532C490-B0E0-4FBD-82F5-FF1E16EBE2CB}" type="parTrans" cxnId="{55D58CB7-C771-4D4D-98AD-0CAB2023E683}">
      <dgm:prSet/>
      <dgm:spPr/>
      <dgm:t>
        <a:bodyPr/>
        <a:lstStyle/>
        <a:p>
          <a:endParaRPr lang="cs-CZ"/>
        </a:p>
      </dgm:t>
    </dgm:pt>
    <dgm:pt modelId="{212BC73A-2015-42D1-91F7-062741B2B343}" type="sibTrans" cxnId="{55D58CB7-C771-4D4D-98AD-0CAB2023E683}">
      <dgm:prSet/>
      <dgm:spPr/>
      <dgm:t>
        <a:bodyPr/>
        <a:lstStyle/>
        <a:p>
          <a:endParaRPr lang="cs-CZ"/>
        </a:p>
      </dgm:t>
    </dgm:pt>
    <dgm:pt modelId="{583A72AF-3DC2-45E6-B77D-9E8D6E4F27EE}">
      <dgm:prSet/>
      <dgm:spPr/>
      <dgm:t>
        <a:bodyPr/>
        <a:lstStyle/>
        <a:p>
          <a:pPr rtl="0"/>
          <a:r>
            <a:rPr lang="cs-CZ" smtClean="0"/>
            <a:t>PODLE VELIKOSTI</a:t>
          </a:r>
          <a:endParaRPr lang="cs-CZ"/>
        </a:p>
      </dgm:t>
    </dgm:pt>
    <dgm:pt modelId="{BAFFB562-4B4C-488E-B139-1A9AEA32A7E4}" type="parTrans" cxnId="{C76040C1-EC25-4F40-8341-E00262AE76F0}">
      <dgm:prSet/>
      <dgm:spPr/>
      <dgm:t>
        <a:bodyPr/>
        <a:lstStyle/>
        <a:p>
          <a:endParaRPr lang="cs-CZ"/>
        </a:p>
      </dgm:t>
    </dgm:pt>
    <dgm:pt modelId="{C7538F53-A835-4161-927D-F9649DBC6E03}" type="sibTrans" cxnId="{C76040C1-EC25-4F40-8341-E00262AE76F0}">
      <dgm:prSet/>
      <dgm:spPr/>
      <dgm:t>
        <a:bodyPr/>
        <a:lstStyle/>
        <a:p>
          <a:endParaRPr lang="cs-CZ"/>
        </a:p>
      </dgm:t>
    </dgm:pt>
    <dgm:pt modelId="{C86713F3-D9C9-421F-9B49-1C68DA1F1D80}">
      <dgm:prSet/>
      <dgm:spPr/>
      <dgm:t>
        <a:bodyPr/>
        <a:lstStyle/>
        <a:p>
          <a:pPr rtl="0"/>
          <a:r>
            <a:rPr lang="cs-CZ" dirty="0" smtClean="0">
              <a:latin typeface="+mj-lt"/>
            </a:rPr>
            <a:t>PODLE ODVĚTVÍ</a:t>
          </a:r>
          <a:endParaRPr lang="cs-CZ" dirty="0">
            <a:latin typeface="+mj-lt"/>
          </a:endParaRPr>
        </a:p>
      </dgm:t>
    </dgm:pt>
    <dgm:pt modelId="{DB5B7454-8A7C-4E4A-A46F-81B8BF7133B0}" type="parTrans" cxnId="{943C5EDE-8608-4FC0-93E9-209BFE3E0885}">
      <dgm:prSet/>
      <dgm:spPr/>
      <dgm:t>
        <a:bodyPr/>
        <a:lstStyle/>
        <a:p>
          <a:endParaRPr lang="cs-CZ"/>
        </a:p>
      </dgm:t>
    </dgm:pt>
    <dgm:pt modelId="{5F0378B9-654A-4061-8ABD-AA9EF95F2E4A}" type="sibTrans" cxnId="{943C5EDE-8608-4FC0-93E9-209BFE3E0885}">
      <dgm:prSet/>
      <dgm:spPr/>
      <dgm:t>
        <a:bodyPr/>
        <a:lstStyle/>
        <a:p>
          <a:endParaRPr lang="cs-CZ"/>
        </a:p>
      </dgm:t>
    </dgm:pt>
    <dgm:pt modelId="{48AC52F7-79E6-41D1-83D8-9292FD4FF8E4}">
      <dgm:prSet/>
      <dgm:spPr/>
      <dgm:t>
        <a:bodyPr/>
        <a:lstStyle/>
        <a:p>
          <a:pPr rtl="0"/>
          <a:r>
            <a:rPr lang="cs-CZ" smtClean="0"/>
            <a:t>ZVLÁŠTNÍ DRUH PODNIKU</a:t>
          </a:r>
          <a:endParaRPr lang="cs-CZ"/>
        </a:p>
      </dgm:t>
    </dgm:pt>
    <dgm:pt modelId="{60F7DC75-E90F-4025-9DFF-FAD6ED39D52D}" type="parTrans" cxnId="{3FC37389-A231-4412-BB1E-CEB657F1AAA5}">
      <dgm:prSet/>
      <dgm:spPr/>
      <dgm:t>
        <a:bodyPr/>
        <a:lstStyle/>
        <a:p>
          <a:endParaRPr lang="cs-CZ"/>
        </a:p>
      </dgm:t>
    </dgm:pt>
    <dgm:pt modelId="{B5295ECA-7084-4490-B891-E2B47D9FCF1D}" type="sibTrans" cxnId="{3FC37389-A231-4412-BB1E-CEB657F1AAA5}">
      <dgm:prSet/>
      <dgm:spPr/>
      <dgm:t>
        <a:bodyPr/>
        <a:lstStyle/>
        <a:p>
          <a:endParaRPr lang="cs-CZ"/>
        </a:p>
      </dgm:t>
    </dgm:pt>
    <dgm:pt modelId="{6ACFF5AD-9BF1-4EF4-AEAB-C3E4E2E56635}" type="pres">
      <dgm:prSet presAssocID="{E89FF210-F69E-4444-9FD0-2D9CFAA48F9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183A05E-C545-47D1-9222-04A56762CEA3}" type="pres">
      <dgm:prSet presAssocID="{E89FF210-F69E-4444-9FD0-2D9CFAA48F99}" presName="fgShape" presStyleLbl="fgShp" presStyleIdx="0" presStyleCnt="1"/>
      <dgm:spPr/>
    </dgm:pt>
    <dgm:pt modelId="{837C20DC-7132-41CC-AEB9-9D2378268783}" type="pres">
      <dgm:prSet presAssocID="{E89FF210-F69E-4444-9FD0-2D9CFAA48F99}" presName="linComp" presStyleCnt="0"/>
      <dgm:spPr/>
    </dgm:pt>
    <dgm:pt modelId="{36FB6347-D6BC-4F8E-9A69-A6B36FB77284}" type="pres">
      <dgm:prSet presAssocID="{0618C644-48B6-4572-8EB7-92239A1F0A62}" presName="compNode" presStyleCnt="0"/>
      <dgm:spPr/>
    </dgm:pt>
    <dgm:pt modelId="{846EF0F6-34EB-4B8B-BF1E-1B8E489D740D}" type="pres">
      <dgm:prSet presAssocID="{0618C644-48B6-4572-8EB7-92239A1F0A62}" presName="bkgdShape" presStyleLbl="node1" presStyleIdx="0" presStyleCnt="4"/>
      <dgm:spPr/>
      <dgm:t>
        <a:bodyPr/>
        <a:lstStyle/>
        <a:p>
          <a:endParaRPr lang="cs-CZ"/>
        </a:p>
      </dgm:t>
    </dgm:pt>
    <dgm:pt modelId="{2B128EE6-4136-491F-AA0E-413716C2BA65}" type="pres">
      <dgm:prSet presAssocID="{0618C644-48B6-4572-8EB7-92239A1F0A6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617A790-1B2E-4707-8B85-19E04D8C532A}" type="pres">
      <dgm:prSet presAssocID="{0618C644-48B6-4572-8EB7-92239A1F0A62}" presName="invisiNode" presStyleLbl="node1" presStyleIdx="0" presStyleCnt="4"/>
      <dgm:spPr/>
    </dgm:pt>
    <dgm:pt modelId="{1F8316A3-8F46-4BBB-8C3F-9CD9DB0D50EC}" type="pres">
      <dgm:prSet presAssocID="{0618C644-48B6-4572-8EB7-92239A1F0A62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45C2DF78-1DA6-422C-8D1B-B37889505498}" type="pres">
      <dgm:prSet presAssocID="{212BC73A-2015-42D1-91F7-062741B2B343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ABEB72D-E9F1-43A2-8C33-C160267F9D25}" type="pres">
      <dgm:prSet presAssocID="{583A72AF-3DC2-45E6-B77D-9E8D6E4F27EE}" presName="compNode" presStyleCnt="0"/>
      <dgm:spPr/>
    </dgm:pt>
    <dgm:pt modelId="{9FE0EBDD-1621-420B-9061-A95AA08D837E}" type="pres">
      <dgm:prSet presAssocID="{583A72AF-3DC2-45E6-B77D-9E8D6E4F27EE}" presName="bkgdShape" presStyleLbl="node1" presStyleIdx="1" presStyleCnt="4"/>
      <dgm:spPr/>
      <dgm:t>
        <a:bodyPr/>
        <a:lstStyle/>
        <a:p>
          <a:endParaRPr lang="cs-CZ"/>
        </a:p>
      </dgm:t>
    </dgm:pt>
    <dgm:pt modelId="{8B1D1C40-A79B-4B56-A3E5-DE2D39E25B81}" type="pres">
      <dgm:prSet presAssocID="{583A72AF-3DC2-45E6-B77D-9E8D6E4F27EE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06DD44-62D0-4598-B143-2D9C47583701}" type="pres">
      <dgm:prSet presAssocID="{583A72AF-3DC2-45E6-B77D-9E8D6E4F27EE}" presName="invisiNode" presStyleLbl="node1" presStyleIdx="1" presStyleCnt="4"/>
      <dgm:spPr/>
    </dgm:pt>
    <dgm:pt modelId="{5577B624-F9B8-4A24-BDB0-6FC10583C621}" type="pres">
      <dgm:prSet presAssocID="{583A72AF-3DC2-45E6-B77D-9E8D6E4F27EE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B23C3A9A-03DE-4254-AE72-E1A7DB8E7177}" type="pres">
      <dgm:prSet presAssocID="{C7538F53-A835-4161-927D-F9649DBC6E03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3CC5C1D-DDE9-42B3-9570-CBB4A66BE611}" type="pres">
      <dgm:prSet presAssocID="{C86713F3-D9C9-421F-9B49-1C68DA1F1D80}" presName="compNode" presStyleCnt="0"/>
      <dgm:spPr/>
    </dgm:pt>
    <dgm:pt modelId="{613228D5-17D7-4DA2-ACB2-C96F5799C2E7}" type="pres">
      <dgm:prSet presAssocID="{C86713F3-D9C9-421F-9B49-1C68DA1F1D80}" presName="bkgdShape" presStyleLbl="node1" presStyleIdx="2" presStyleCnt="4"/>
      <dgm:spPr/>
      <dgm:t>
        <a:bodyPr/>
        <a:lstStyle/>
        <a:p>
          <a:endParaRPr lang="cs-CZ"/>
        </a:p>
      </dgm:t>
    </dgm:pt>
    <dgm:pt modelId="{701BB1CA-EBF0-4859-BCA8-510213C641FA}" type="pres">
      <dgm:prSet presAssocID="{C86713F3-D9C9-421F-9B49-1C68DA1F1D80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2A12A5-B372-4D6B-B88C-3F01D6B7F468}" type="pres">
      <dgm:prSet presAssocID="{C86713F3-D9C9-421F-9B49-1C68DA1F1D80}" presName="invisiNode" presStyleLbl="node1" presStyleIdx="2" presStyleCnt="4"/>
      <dgm:spPr/>
    </dgm:pt>
    <dgm:pt modelId="{2224BC7C-2DCE-4B7D-8C70-8087EB2E1305}" type="pres">
      <dgm:prSet presAssocID="{C86713F3-D9C9-421F-9B49-1C68DA1F1D80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0B36179F-4067-4D04-94C8-9964CBEE4794}" type="pres">
      <dgm:prSet presAssocID="{5F0378B9-654A-4061-8ABD-AA9EF95F2E4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7EA02B8E-74DC-4AF8-93DF-78D47A22DE7E}" type="pres">
      <dgm:prSet presAssocID="{48AC52F7-79E6-41D1-83D8-9292FD4FF8E4}" presName="compNode" presStyleCnt="0"/>
      <dgm:spPr/>
    </dgm:pt>
    <dgm:pt modelId="{686C08D1-D64D-4202-8160-EFAE977BA237}" type="pres">
      <dgm:prSet presAssocID="{48AC52F7-79E6-41D1-83D8-9292FD4FF8E4}" presName="bkgdShape" presStyleLbl="node1" presStyleIdx="3" presStyleCnt="4"/>
      <dgm:spPr/>
      <dgm:t>
        <a:bodyPr/>
        <a:lstStyle/>
        <a:p>
          <a:endParaRPr lang="cs-CZ"/>
        </a:p>
      </dgm:t>
    </dgm:pt>
    <dgm:pt modelId="{E944223D-5BE8-422D-9002-42BB73419E3A}" type="pres">
      <dgm:prSet presAssocID="{48AC52F7-79E6-41D1-83D8-9292FD4FF8E4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884BAE-711D-401D-BD15-C8A5341FF4A7}" type="pres">
      <dgm:prSet presAssocID="{48AC52F7-79E6-41D1-83D8-9292FD4FF8E4}" presName="invisiNode" presStyleLbl="node1" presStyleIdx="3" presStyleCnt="4"/>
      <dgm:spPr/>
    </dgm:pt>
    <dgm:pt modelId="{A72CA3CF-4003-4891-9E54-D9849D757BA6}" type="pres">
      <dgm:prSet presAssocID="{48AC52F7-79E6-41D1-83D8-9292FD4FF8E4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A0F3C947-AF08-4E6C-8B1B-992DD8BEDAB4}" type="presOf" srcId="{0618C644-48B6-4572-8EB7-92239A1F0A62}" destId="{2B128EE6-4136-491F-AA0E-413716C2BA65}" srcOrd="1" destOrd="0" presId="urn:microsoft.com/office/officeart/2005/8/layout/hList7"/>
    <dgm:cxn modelId="{8FA80F26-392D-4022-B2AA-96651B8CE475}" type="presOf" srcId="{E89FF210-F69E-4444-9FD0-2D9CFAA48F99}" destId="{6ACFF5AD-9BF1-4EF4-AEAB-C3E4E2E56635}" srcOrd="0" destOrd="0" presId="urn:microsoft.com/office/officeart/2005/8/layout/hList7"/>
    <dgm:cxn modelId="{3FC37389-A231-4412-BB1E-CEB657F1AAA5}" srcId="{E89FF210-F69E-4444-9FD0-2D9CFAA48F99}" destId="{48AC52F7-79E6-41D1-83D8-9292FD4FF8E4}" srcOrd="3" destOrd="0" parTransId="{60F7DC75-E90F-4025-9DFF-FAD6ED39D52D}" sibTransId="{B5295ECA-7084-4490-B891-E2B47D9FCF1D}"/>
    <dgm:cxn modelId="{C76040C1-EC25-4F40-8341-E00262AE76F0}" srcId="{E89FF210-F69E-4444-9FD0-2D9CFAA48F99}" destId="{583A72AF-3DC2-45E6-B77D-9E8D6E4F27EE}" srcOrd="1" destOrd="0" parTransId="{BAFFB562-4B4C-488E-B139-1A9AEA32A7E4}" sibTransId="{C7538F53-A835-4161-927D-F9649DBC6E03}"/>
    <dgm:cxn modelId="{D8D7F251-DD54-46F0-A226-379521127109}" type="presOf" srcId="{212BC73A-2015-42D1-91F7-062741B2B343}" destId="{45C2DF78-1DA6-422C-8D1B-B37889505498}" srcOrd="0" destOrd="0" presId="urn:microsoft.com/office/officeart/2005/8/layout/hList7"/>
    <dgm:cxn modelId="{7C527EA2-624C-46E4-B26E-BF4EE1168E8E}" type="presOf" srcId="{583A72AF-3DC2-45E6-B77D-9E8D6E4F27EE}" destId="{9FE0EBDD-1621-420B-9061-A95AA08D837E}" srcOrd="0" destOrd="0" presId="urn:microsoft.com/office/officeart/2005/8/layout/hList7"/>
    <dgm:cxn modelId="{6E957063-BC73-4783-AECA-070A9FD7F843}" type="presOf" srcId="{0618C644-48B6-4572-8EB7-92239A1F0A62}" destId="{846EF0F6-34EB-4B8B-BF1E-1B8E489D740D}" srcOrd="0" destOrd="0" presId="urn:microsoft.com/office/officeart/2005/8/layout/hList7"/>
    <dgm:cxn modelId="{D4B3D431-B438-477E-834F-AB865B70EA9E}" type="presOf" srcId="{5F0378B9-654A-4061-8ABD-AA9EF95F2E4A}" destId="{0B36179F-4067-4D04-94C8-9964CBEE4794}" srcOrd="0" destOrd="0" presId="urn:microsoft.com/office/officeart/2005/8/layout/hList7"/>
    <dgm:cxn modelId="{6FFFD611-407E-427D-9D21-4E704226A875}" type="presOf" srcId="{583A72AF-3DC2-45E6-B77D-9E8D6E4F27EE}" destId="{8B1D1C40-A79B-4B56-A3E5-DE2D39E25B81}" srcOrd="1" destOrd="0" presId="urn:microsoft.com/office/officeart/2005/8/layout/hList7"/>
    <dgm:cxn modelId="{55D58CB7-C771-4D4D-98AD-0CAB2023E683}" srcId="{E89FF210-F69E-4444-9FD0-2D9CFAA48F99}" destId="{0618C644-48B6-4572-8EB7-92239A1F0A62}" srcOrd="0" destOrd="0" parTransId="{9532C490-B0E0-4FBD-82F5-FF1E16EBE2CB}" sibTransId="{212BC73A-2015-42D1-91F7-062741B2B343}"/>
    <dgm:cxn modelId="{5BFCC91C-FA1C-4F8B-913D-7DF326B7FB49}" type="presOf" srcId="{C86713F3-D9C9-421F-9B49-1C68DA1F1D80}" destId="{701BB1CA-EBF0-4859-BCA8-510213C641FA}" srcOrd="1" destOrd="0" presId="urn:microsoft.com/office/officeart/2005/8/layout/hList7"/>
    <dgm:cxn modelId="{943C5EDE-8608-4FC0-93E9-209BFE3E0885}" srcId="{E89FF210-F69E-4444-9FD0-2D9CFAA48F99}" destId="{C86713F3-D9C9-421F-9B49-1C68DA1F1D80}" srcOrd="2" destOrd="0" parTransId="{DB5B7454-8A7C-4E4A-A46F-81B8BF7133B0}" sibTransId="{5F0378B9-654A-4061-8ABD-AA9EF95F2E4A}"/>
    <dgm:cxn modelId="{E22A36C3-9F38-4AB0-A48C-2073F3B042C4}" type="presOf" srcId="{48AC52F7-79E6-41D1-83D8-9292FD4FF8E4}" destId="{686C08D1-D64D-4202-8160-EFAE977BA237}" srcOrd="0" destOrd="0" presId="urn:microsoft.com/office/officeart/2005/8/layout/hList7"/>
    <dgm:cxn modelId="{EADE0935-AC2A-4339-98DC-7F4FE15BCDD4}" type="presOf" srcId="{48AC52F7-79E6-41D1-83D8-9292FD4FF8E4}" destId="{E944223D-5BE8-422D-9002-42BB73419E3A}" srcOrd="1" destOrd="0" presId="urn:microsoft.com/office/officeart/2005/8/layout/hList7"/>
    <dgm:cxn modelId="{362F6F4D-1E74-4340-A7E8-C03BE9850C1E}" type="presOf" srcId="{C7538F53-A835-4161-927D-F9649DBC6E03}" destId="{B23C3A9A-03DE-4254-AE72-E1A7DB8E7177}" srcOrd="0" destOrd="0" presId="urn:microsoft.com/office/officeart/2005/8/layout/hList7"/>
    <dgm:cxn modelId="{35A2F68A-95F6-48A4-BD47-1E6243AB50BC}" type="presOf" srcId="{C86713F3-D9C9-421F-9B49-1C68DA1F1D80}" destId="{613228D5-17D7-4DA2-ACB2-C96F5799C2E7}" srcOrd="0" destOrd="0" presId="urn:microsoft.com/office/officeart/2005/8/layout/hList7"/>
    <dgm:cxn modelId="{B90B5391-8A39-48AC-838E-8510353A4B99}" type="presParOf" srcId="{6ACFF5AD-9BF1-4EF4-AEAB-C3E4E2E56635}" destId="{7183A05E-C545-47D1-9222-04A56762CEA3}" srcOrd="0" destOrd="0" presId="urn:microsoft.com/office/officeart/2005/8/layout/hList7"/>
    <dgm:cxn modelId="{5377AB38-9ED9-4F65-A09A-14761D3ABDEA}" type="presParOf" srcId="{6ACFF5AD-9BF1-4EF4-AEAB-C3E4E2E56635}" destId="{837C20DC-7132-41CC-AEB9-9D2378268783}" srcOrd="1" destOrd="0" presId="urn:microsoft.com/office/officeart/2005/8/layout/hList7"/>
    <dgm:cxn modelId="{7BC324A7-1258-47EA-8878-B4F569834971}" type="presParOf" srcId="{837C20DC-7132-41CC-AEB9-9D2378268783}" destId="{36FB6347-D6BC-4F8E-9A69-A6B36FB77284}" srcOrd="0" destOrd="0" presId="urn:microsoft.com/office/officeart/2005/8/layout/hList7"/>
    <dgm:cxn modelId="{AB288F02-AAB1-4D67-857E-A644EC94B95D}" type="presParOf" srcId="{36FB6347-D6BC-4F8E-9A69-A6B36FB77284}" destId="{846EF0F6-34EB-4B8B-BF1E-1B8E489D740D}" srcOrd="0" destOrd="0" presId="urn:microsoft.com/office/officeart/2005/8/layout/hList7"/>
    <dgm:cxn modelId="{8C64B145-4150-4FDB-9F6C-FF6A4DE12C46}" type="presParOf" srcId="{36FB6347-D6BC-4F8E-9A69-A6B36FB77284}" destId="{2B128EE6-4136-491F-AA0E-413716C2BA65}" srcOrd="1" destOrd="0" presId="urn:microsoft.com/office/officeart/2005/8/layout/hList7"/>
    <dgm:cxn modelId="{B1116C06-6AAB-4581-A08A-40D0317EC041}" type="presParOf" srcId="{36FB6347-D6BC-4F8E-9A69-A6B36FB77284}" destId="{4617A790-1B2E-4707-8B85-19E04D8C532A}" srcOrd="2" destOrd="0" presId="urn:microsoft.com/office/officeart/2005/8/layout/hList7"/>
    <dgm:cxn modelId="{B6CEAFA9-E722-45B5-95A8-46960C14B112}" type="presParOf" srcId="{36FB6347-D6BC-4F8E-9A69-A6B36FB77284}" destId="{1F8316A3-8F46-4BBB-8C3F-9CD9DB0D50EC}" srcOrd="3" destOrd="0" presId="urn:microsoft.com/office/officeart/2005/8/layout/hList7"/>
    <dgm:cxn modelId="{5AE4DC2D-9293-46EA-A29F-7F186AF79FA8}" type="presParOf" srcId="{837C20DC-7132-41CC-AEB9-9D2378268783}" destId="{45C2DF78-1DA6-422C-8D1B-B37889505498}" srcOrd="1" destOrd="0" presId="urn:microsoft.com/office/officeart/2005/8/layout/hList7"/>
    <dgm:cxn modelId="{5549E870-423E-4627-8080-4616D630340C}" type="presParOf" srcId="{837C20DC-7132-41CC-AEB9-9D2378268783}" destId="{2ABEB72D-E9F1-43A2-8C33-C160267F9D25}" srcOrd="2" destOrd="0" presId="urn:microsoft.com/office/officeart/2005/8/layout/hList7"/>
    <dgm:cxn modelId="{BA05E0E8-2A03-479F-BA04-1CBA6F95FB2E}" type="presParOf" srcId="{2ABEB72D-E9F1-43A2-8C33-C160267F9D25}" destId="{9FE0EBDD-1621-420B-9061-A95AA08D837E}" srcOrd="0" destOrd="0" presId="urn:microsoft.com/office/officeart/2005/8/layout/hList7"/>
    <dgm:cxn modelId="{C49D95E9-2DC0-4FA3-AEA3-00BAF715A34F}" type="presParOf" srcId="{2ABEB72D-E9F1-43A2-8C33-C160267F9D25}" destId="{8B1D1C40-A79B-4B56-A3E5-DE2D39E25B81}" srcOrd="1" destOrd="0" presId="urn:microsoft.com/office/officeart/2005/8/layout/hList7"/>
    <dgm:cxn modelId="{1026ACDE-282E-443B-B17E-C891404B49CB}" type="presParOf" srcId="{2ABEB72D-E9F1-43A2-8C33-C160267F9D25}" destId="{2906DD44-62D0-4598-B143-2D9C47583701}" srcOrd="2" destOrd="0" presId="urn:microsoft.com/office/officeart/2005/8/layout/hList7"/>
    <dgm:cxn modelId="{21881DD1-E2F5-4F22-BC9C-6DE02356C155}" type="presParOf" srcId="{2ABEB72D-E9F1-43A2-8C33-C160267F9D25}" destId="{5577B624-F9B8-4A24-BDB0-6FC10583C621}" srcOrd="3" destOrd="0" presId="urn:microsoft.com/office/officeart/2005/8/layout/hList7"/>
    <dgm:cxn modelId="{AEB6C7C2-B8B0-46AB-91AF-D8CD32CC7DB8}" type="presParOf" srcId="{837C20DC-7132-41CC-AEB9-9D2378268783}" destId="{B23C3A9A-03DE-4254-AE72-E1A7DB8E7177}" srcOrd="3" destOrd="0" presId="urn:microsoft.com/office/officeart/2005/8/layout/hList7"/>
    <dgm:cxn modelId="{03CEA437-21DB-4525-AF3C-DF912607802A}" type="presParOf" srcId="{837C20DC-7132-41CC-AEB9-9D2378268783}" destId="{23CC5C1D-DDE9-42B3-9570-CBB4A66BE611}" srcOrd="4" destOrd="0" presId="urn:microsoft.com/office/officeart/2005/8/layout/hList7"/>
    <dgm:cxn modelId="{770C1754-FA72-41BD-A890-861D5736A535}" type="presParOf" srcId="{23CC5C1D-DDE9-42B3-9570-CBB4A66BE611}" destId="{613228D5-17D7-4DA2-ACB2-C96F5799C2E7}" srcOrd="0" destOrd="0" presId="urn:microsoft.com/office/officeart/2005/8/layout/hList7"/>
    <dgm:cxn modelId="{BB5117EC-B9EE-4A59-B0FE-477B626D0718}" type="presParOf" srcId="{23CC5C1D-DDE9-42B3-9570-CBB4A66BE611}" destId="{701BB1CA-EBF0-4859-BCA8-510213C641FA}" srcOrd="1" destOrd="0" presId="urn:microsoft.com/office/officeart/2005/8/layout/hList7"/>
    <dgm:cxn modelId="{0669E767-95A2-42B9-AABC-7A605CFE2BEE}" type="presParOf" srcId="{23CC5C1D-DDE9-42B3-9570-CBB4A66BE611}" destId="{682A12A5-B372-4D6B-B88C-3F01D6B7F468}" srcOrd="2" destOrd="0" presId="urn:microsoft.com/office/officeart/2005/8/layout/hList7"/>
    <dgm:cxn modelId="{23CB0340-E9E2-4248-829A-22643703DB7B}" type="presParOf" srcId="{23CC5C1D-DDE9-42B3-9570-CBB4A66BE611}" destId="{2224BC7C-2DCE-4B7D-8C70-8087EB2E1305}" srcOrd="3" destOrd="0" presId="urn:microsoft.com/office/officeart/2005/8/layout/hList7"/>
    <dgm:cxn modelId="{6618AF88-2D2B-4910-9978-4BBDDCE785AE}" type="presParOf" srcId="{837C20DC-7132-41CC-AEB9-9D2378268783}" destId="{0B36179F-4067-4D04-94C8-9964CBEE4794}" srcOrd="5" destOrd="0" presId="urn:microsoft.com/office/officeart/2005/8/layout/hList7"/>
    <dgm:cxn modelId="{49FC2B0B-1118-4FA2-8EFD-C649B4407E7F}" type="presParOf" srcId="{837C20DC-7132-41CC-AEB9-9D2378268783}" destId="{7EA02B8E-74DC-4AF8-93DF-78D47A22DE7E}" srcOrd="6" destOrd="0" presId="urn:microsoft.com/office/officeart/2005/8/layout/hList7"/>
    <dgm:cxn modelId="{AF5A5243-EC18-45FB-A6E0-6F20052BF5B8}" type="presParOf" srcId="{7EA02B8E-74DC-4AF8-93DF-78D47A22DE7E}" destId="{686C08D1-D64D-4202-8160-EFAE977BA237}" srcOrd="0" destOrd="0" presId="urn:microsoft.com/office/officeart/2005/8/layout/hList7"/>
    <dgm:cxn modelId="{2B666AE8-3A5C-4536-BCEA-CFF162A6E84B}" type="presParOf" srcId="{7EA02B8E-74DC-4AF8-93DF-78D47A22DE7E}" destId="{E944223D-5BE8-422D-9002-42BB73419E3A}" srcOrd="1" destOrd="0" presId="urn:microsoft.com/office/officeart/2005/8/layout/hList7"/>
    <dgm:cxn modelId="{EF30C00F-B692-40F3-8DF3-7DB92A43D99A}" type="presParOf" srcId="{7EA02B8E-74DC-4AF8-93DF-78D47A22DE7E}" destId="{04884BAE-711D-401D-BD15-C8A5341FF4A7}" srcOrd="2" destOrd="0" presId="urn:microsoft.com/office/officeart/2005/8/layout/hList7"/>
    <dgm:cxn modelId="{FB00628E-02F8-44C3-A2ED-B50FDEA07806}" type="presParOf" srcId="{7EA02B8E-74DC-4AF8-93DF-78D47A22DE7E}" destId="{A72CA3CF-4003-4891-9E54-D9849D757BA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2E3B63-B6F1-44DE-AA55-11C959F5BC51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499836EB-7D6F-45E1-9251-282C3CAB223C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osoba zapsaná v obchodním rejstříku</a:t>
          </a:r>
          <a:endParaRPr lang="cs-CZ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E6BE6F-D9B8-447E-BB54-9A721A38477C}" type="parTrans" cxnId="{EB8CC330-50B7-4CE1-9266-08E7FD5BF74A}">
      <dgm:prSet/>
      <dgm:spPr/>
      <dgm:t>
        <a:bodyPr/>
        <a:lstStyle/>
        <a:p>
          <a:endParaRPr lang="cs-CZ"/>
        </a:p>
      </dgm:t>
    </dgm:pt>
    <dgm:pt modelId="{50230FFF-4791-4B61-8EFA-9C9B407CA4AD}" type="sibTrans" cxnId="{EB8CC330-50B7-4CE1-9266-08E7FD5BF74A}">
      <dgm:prSet/>
      <dgm:spPr/>
      <dgm:t>
        <a:bodyPr/>
        <a:lstStyle/>
        <a:p>
          <a:endParaRPr lang="cs-CZ"/>
        </a:p>
      </dgm:t>
    </dgm:pt>
    <dgm:pt modelId="{D7E8B476-3A03-4145-BD39-2725F2356EA2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osoba nezapsaná v obchodním rejstříku, která podniká na základě živnostenského oprávnění</a:t>
          </a:r>
          <a:endParaRPr lang="cs-CZ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6B2BEA-C481-4872-BA32-3F86156C3CA4}" type="parTrans" cxnId="{F30E39C0-D8CC-4E04-903F-2F04FAA6343F}">
      <dgm:prSet/>
      <dgm:spPr/>
      <dgm:t>
        <a:bodyPr/>
        <a:lstStyle/>
        <a:p>
          <a:endParaRPr lang="cs-CZ"/>
        </a:p>
      </dgm:t>
    </dgm:pt>
    <dgm:pt modelId="{FAA29EA5-B730-4FB2-84CA-D894F2EB2876}" type="sibTrans" cxnId="{F30E39C0-D8CC-4E04-903F-2F04FAA6343F}">
      <dgm:prSet/>
      <dgm:spPr/>
      <dgm:t>
        <a:bodyPr/>
        <a:lstStyle/>
        <a:p>
          <a:endParaRPr lang="cs-CZ"/>
        </a:p>
      </dgm:t>
    </dgm:pt>
    <dgm:pt modelId="{9E9E886A-D88F-4F74-A01E-65B9EE8C0E76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osoba, která podniká na základě jiného než živnostenského oprávnění podle zvláštních předpisů ( lékaři, advokáti, notáři)</a:t>
          </a:r>
          <a:endParaRPr lang="cs-CZ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8F84E-C1FE-49A7-9517-FE20A625BC64}" type="parTrans" cxnId="{6E8DDEF8-D74F-42A1-9EF3-9760C7D82D2C}">
      <dgm:prSet/>
      <dgm:spPr/>
      <dgm:t>
        <a:bodyPr/>
        <a:lstStyle/>
        <a:p>
          <a:endParaRPr lang="cs-CZ"/>
        </a:p>
      </dgm:t>
    </dgm:pt>
    <dgm:pt modelId="{6D55D6D3-CFA0-4D57-B3BA-884BFA5041BD}" type="sibTrans" cxnId="{6E8DDEF8-D74F-42A1-9EF3-9760C7D82D2C}">
      <dgm:prSet/>
      <dgm:spPr/>
      <dgm:t>
        <a:bodyPr/>
        <a:lstStyle/>
        <a:p>
          <a:endParaRPr lang="cs-CZ"/>
        </a:p>
      </dgm:t>
    </dgm:pt>
    <dgm:pt modelId="{B286494D-6474-43A0-A486-6F449E6DDBD7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fyzická osoba, která provozuje zemědělskou výrobu a je registrována podle zvláštních předpisů</a:t>
          </a:r>
          <a:endParaRPr lang="cs-CZ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A0DC05-A651-4A60-A1F3-1D786A38EA90}" type="parTrans" cxnId="{6CA2EA71-9055-4C84-AA8C-F67DEB5C1D47}">
      <dgm:prSet/>
      <dgm:spPr/>
      <dgm:t>
        <a:bodyPr/>
        <a:lstStyle/>
        <a:p>
          <a:endParaRPr lang="cs-CZ"/>
        </a:p>
      </dgm:t>
    </dgm:pt>
    <dgm:pt modelId="{3D7F21B9-0085-43EB-86B9-CF79F8792905}" type="sibTrans" cxnId="{6CA2EA71-9055-4C84-AA8C-F67DEB5C1D47}">
      <dgm:prSet/>
      <dgm:spPr/>
      <dgm:t>
        <a:bodyPr/>
        <a:lstStyle/>
        <a:p>
          <a:endParaRPr lang="cs-CZ"/>
        </a:p>
      </dgm:t>
    </dgm:pt>
    <dgm:pt modelId="{779EF38A-266A-4A11-8D1F-13BA2ADFE231}" type="pres">
      <dgm:prSet presAssocID="{672E3B63-B6F1-44DE-AA55-11C959F5BC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4BF5419-4CB6-46C4-A2C8-59983CFC39B4}" type="pres">
      <dgm:prSet presAssocID="{499836EB-7D6F-45E1-9251-282C3CAB223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E45F7A-602B-4593-88D6-8B2DBB2C8F51}" type="pres">
      <dgm:prSet presAssocID="{50230FFF-4791-4B61-8EFA-9C9B407CA4AD}" presName="spacer" presStyleCnt="0"/>
      <dgm:spPr/>
    </dgm:pt>
    <dgm:pt modelId="{30B095CE-AAF5-4671-A313-B69F74276718}" type="pres">
      <dgm:prSet presAssocID="{D7E8B476-3A03-4145-BD39-2725F2356EA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609867-341E-4DDF-A4EB-8243679F19E5}" type="pres">
      <dgm:prSet presAssocID="{FAA29EA5-B730-4FB2-84CA-D894F2EB2876}" presName="spacer" presStyleCnt="0"/>
      <dgm:spPr/>
    </dgm:pt>
    <dgm:pt modelId="{B94818E9-CB3B-4BA0-B4B1-F2DF1E4110C7}" type="pres">
      <dgm:prSet presAssocID="{9E9E886A-D88F-4F74-A01E-65B9EE8C0E7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BE514D4-54A1-43F1-B6E3-F23E46C4D613}" type="pres">
      <dgm:prSet presAssocID="{6D55D6D3-CFA0-4D57-B3BA-884BFA5041BD}" presName="spacer" presStyleCnt="0"/>
      <dgm:spPr/>
    </dgm:pt>
    <dgm:pt modelId="{FE4FAE14-9142-46AE-921A-BB1EA311503D}" type="pres">
      <dgm:prSet presAssocID="{B286494D-6474-43A0-A486-6F449E6DDBD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1269844-471F-4F56-878F-75B5F4BAE1FC}" type="presOf" srcId="{B286494D-6474-43A0-A486-6F449E6DDBD7}" destId="{FE4FAE14-9142-46AE-921A-BB1EA311503D}" srcOrd="0" destOrd="0" presId="urn:microsoft.com/office/officeart/2005/8/layout/vList2"/>
    <dgm:cxn modelId="{033DF0A8-FB8A-47EB-B4D9-A7D34B8EF3EA}" type="presOf" srcId="{D7E8B476-3A03-4145-BD39-2725F2356EA2}" destId="{30B095CE-AAF5-4671-A313-B69F74276718}" srcOrd="0" destOrd="0" presId="urn:microsoft.com/office/officeart/2005/8/layout/vList2"/>
    <dgm:cxn modelId="{F30E39C0-D8CC-4E04-903F-2F04FAA6343F}" srcId="{672E3B63-B6F1-44DE-AA55-11C959F5BC51}" destId="{D7E8B476-3A03-4145-BD39-2725F2356EA2}" srcOrd="1" destOrd="0" parTransId="{0D6B2BEA-C481-4872-BA32-3F86156C3CA4}" sibTransId="{FAA29EA5-B730-4FB2-84CA-D894F2EB2876}"/>
    <dgm:cxn modelId="{37A9F9FE-A0C2-44AF-9EC4-E66145BA039F}" type="presOf" srcId="{499836EB-7D6F-45E1-9251-282C3CAB223C}" destId="{04BF5419-4CB6-46C4-A2C8-59983CFC39B4}" srcOrd="0" destOrd="0" presId="urn:microsoft.com/office/officeart/2005/8/layout/vList2"/>
    <dgm:cxn modelId="{6CA2EA71-9055-4C84-AA8C-F67DEB5C1D47}" srcId="{672E3B63-B6F1-44DE-AA55-11C959F5BC51}" destId="{B286494D-6474-43A0-A486-6F449E6DDBD7}" srcOrd="3" destOrd="0" parTransId="{24A0DC05-A651-4A60-A1F3-1D786A38EA90}" sibTransId="{3D7F21B9-0085-43EB-86B9-CF79F8792905}"/>
    <dgm:cxn modelId="{6E8DDEF8-D74F-42A1-9EF3-9760C7D82D2C}" srcId="{672E3B63-B6F1-44DE-AA55-11C959F5BC51}" destId="{9E9E886A-D88F-4F74-A01E-65B9EE8C0E76}" srcOrd="2" destOrd="0" parTransId="{EF68F84E-C1FE-49A7-9517-FE20A625BC64}" sibTransId="{6D55D6D3-CFA0-4D57-B3BA-884BFA5041BD}"/>
    <dgm:cxn modelId="{978496FD-0EE3-408E-A211-87849D08F690}" type="presOf" srcId="{9E9E886A-D88F-4F74-A01E-65B9EE8C0E76}" destId="{B94818E9-CB3B-4BA0-B4B1-F2DF1E4110C7}" srcOrd="0" destOrd="0" presId="urn:microsoft.com/office/officeart/2005/8/layout/vList2"/>
    <dgm:cxn modelId="{EB8CC330-50B7-4CE1-9266-08E7FD5BF74A}" srcId="{672E3B63-B6F1-44DE-AA55-11C959F5BC51}" destId="{499836EB-7D6F-45E1-9251-282C3CAB223C}" srcOrd="0" destOrd="0" parTransId="{FEE6BE6F-D9B8-447E-BB54-9A721A38477C}" sibTransId="{50230FFF-4791-4B61-8EFA-9C9B407CA4AD}"/>
    <dgm:cxn modelId="{10019159-F755-4832-AF57-66124A93E622}" type="presOf" srcId="{672E3B63-B6F1-44DE-AA55-11C959F5BC51}" destId="{779EF38A-266A-4A11-8D1F-13BA2ADFE231}" srcOrd="0" destOrd="0" presId="urn:microsoft.com/office/officeart/2005/8/layout/vList2"/>
    <dgm:cxn modelId="{3B8230B2-DE96-4F8F-B00F-99B197170827}" type="presParOf" srcId="{779EF38A-266A-4A11-8D1F-13BA2ADFE231}" destId="{04BF5419-4CB6-46C4-A2C8-59983CFC39B4}" srcOrd="0" destOrd="0" presId="urn:microsoft.com/office/officeart/2005/8/layout/vList2"/>
    <dgm:cxn modelId="{0A834973-A888-4089-8C32-211044054F31}" type="presParOf" srcId="{779EF38A-266A-4A11-8D1F-13BA2ADFE231}" destId="{CCE45F7A-602B-4593-88D6-8B2DBB2C8F51}" srcOrd="1" destOrd="0" presId="urn:microsoft.com/office/officeart/2005/8/layout/vList2"/>
    <dgm:cxn modelId="{EFE8C430-A231-4CA6-9F09-68A5E3A870B7}" type="presParOf" srcId="{779EF38A-266A-4A11-8D1F-13BA2ADFE231}" destId="{30B095CE-AAF5-4671-A313-B69F74276718}" srcOrd="2" destOrd="0" presId="urn:microsoft.com/office/officeart/2005/8/layout/vList2"/>
    <dgm:cxn modelId="{18DF90C1-8638-4829-9841-CFA0E69444DC}" type="presParOf" srcId="{779EF38A-266A-4A11-8D1F-13BA2ADFE231}" destId="{07609867-341E-4DDF-A4EB-8243679F19E5}" srcOrd="3" destOrd="0" presId="urn:microsoft.com/office/officeart/2005/8/layout/vList2"/>
    <dgm:cxn modelId="{8E93D357-3420-4F92-B5B5-547C8ECD650C}" type="presParOf" srcId="{779EF38A-266A-4A11-8D1F-13BA2ADFE231}" destId="{B94818E9-CB3B-4BA0-B4B1-F2DF1E4110C7}" srcOrd="4" destOrd="0" presId="urn:microsoft.com/office/officeart/2005/8/layout/vList2"/>
    <dgm:cxn modelId="{363C51A5-1521-4D70-8987-463F61BBD9D8}" type="presParOf" srcId="{779EF38A-266A-4A11-8D1F-13BA2ADFE231}" destId="{0BE514D4-54A1-43F1-B6E3-F23E46C4D613}" srcOrd="5" destOrd="0" presId="urn:microsoft.com/office/officeart/2005/8/layout/vList2"/>
    <dgm:cxn modelId="{097E0AEE-3022-45A0-92DC-3129EF0E1788}" type="presParOf" srcId="{779EF38A-266A-4A11-8D1F-13BA2ADFE231}" destId="{FE4FAE14-9142-46AE-921A-BB1EA311503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6EF0F6-34EB-4B8B-BF1E-1B8E489D740D}">
      <dsp:nvSpPr>
        <dsp:cNvPr id="0" name=""/>
        <dsp:cNvSpPr/>
      </dsp:nvSpPr>
      <dsp:spPr>
        <a:xfrm>
          <a:off x="2345" y="0"/>
          <a:ext cx="2458119" cy="4051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PODLE VÝKONU</a:t>
          </a:r>
          <a:endParaRPr lang="cs-CZ" sz="2900" kern="1200"/>
        </a:p>
      </dsp:txBody>
      <dsp:txXfrm>
        <a:off x="2345" y="1620520"/>
        <a:ext cx="2458119" cy="1620520"/>
      </dsp:txXfrm>
    </dsp:sp>
    <dsp:sp modelId="{1F8316A3-8F46-4BBB-8C3F-9CD9DB0D50EC}">
      <dsp:nvSpPr>
        <dsp:cNvPr id="0" name=""/>
        <dsp:cNvSpPr/>
      </dsp:nvSpPr>
      <dsp:spPr>
        <a:xfrm>
          <a:off x="556863" y="243078"/>
          <a:ext cx="1349082" cy="134908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0EBDD-1621-420B-9061-A95AA08D837E}">
      <dsp:nvSpPr>
        <dsp:cNvPr id="0" name=""/>
        <dsp:cNvSpPr/>
      </dsp:nvSpPr>
      <dsp:spPr>
        <a:xfrm>
          <a:off x="2534208" y="0"/>
          <a:ext cx="2458119" cy="4051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635930"/>
                <a:satOff val="-14509"/>
                <a:lumOff val="5360"/>
                <a:alphaOff val="0"/>
                <a:shade val="36000"/>
                <a:satMod val="120000"/>
              </a:schemeClr>
              <a:schemeClr val="accent2">
                <a:hueOff val="635930"/>
                <a:satOff val="-14509"/>
                <a:lumOff val="536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PODLE VELIKOSTI</a:t>
          </a:r>
          <a:endParaRPr lang="cs-CZ" sz="2900" kern="1200"/>
        </a:p>
      </dsp:txBody>
      <dsp:txXfrm>
        <a:off x="2534208" y="1620520"/>
        <a:ext cx="2458119" cy="1620520"/>
      </dsp:txXfrm>
    </dsp:sp>
    <dsp:sp modelId="{5577B624-F9B8-4A24-BDB0-6FC10583C621}">
      <dsp:nvSpPr>
        <dsp:cNvPr id="0" name=""/>
        <dsp:cNvSpPr/>
      </dsp:nvSpPr>
      <dsp:spPr>
        <a:xfrm>
          <a:off x="3088726" y="243078"/>
          <a:ext cx="1349082" cy="134908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3228D5-17D7-4DA2-ACB2-C96F5799C2E7}">
      <dsp:nvSpPr>
        <dsp:cNvPr id="0" name=""/>
        <dsp:cNvSpPr/>
      </dsp:nvSpPr>
      <dsp:spPr>
        <a:xfrm>
          <a:off x="5066071" y="0"/>
          <a:ext cx="2458119" cy="4051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1271860"/>
                <a:satOff val="-29019"/>
                <a:lumOff val="10719"/>
                <a:alphaOff val="0"/>
                <a:shade val="36000"/>
                <a:satMod val="120000"/>
              </a:schemeClr>
              <a:schemeClr val="accent2">
                <a:hueOff val="1271860"/>
                <a:satOff val="-29019"/>
                <a:lumOff val="10719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>
              <a:latin typeface="+mj-lt"/>
            </a:rPr>
            <a:t>PODLE ODVĚTVÍ</a:t>
          </a:r>
          <a:endParaRPr lang="cs-CZ" sz="2900" kern="1200" dirty="0">
            <a:latin typeface="+mj-lt"/>
          </a:endParaRPr>
        </a:p>
      </dsp:txBody>
      <dsp:txXfrm>
        <a:off x="5066071" y="1620520"/>
        <a:ext cx="2458119" cy="1620520"/>
      </dsp:txXfrm>
    </dsp:sp>
    <dsp:sp modelId="{2224BC7C-2DCE-4B7D-8C70-8087EB2E1305}">
      <dsp:nvSpPr>
        <dsp:cNvPr id="0" name=""/>
        <dsp:cNvSpPr/>
      </dsp:nvSpPr>
      <dsp:spPr>
        <a:xfrm>
          <a:off x="5620590" y="243078"/>
          <a:ext cx="1349082" cy="1349082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6C08D1-D64D-4202-8160-EFAE977BA237}">
      <dsp:nvSpPr>
        <dsp:cNvPr id="0" name=""/>
        <dsp:cNvSpPr/>
      </dsp:nvSpPr>
      <dsp:spPr>
        <a:xfrm>
          <a:off x="7597935" y="0"/>
          <a:ext cx="2458119" cy="4051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1907789"/>
                <a:satOff val="-43528"/>
                <a:lumOff val="16079"/>
                <a:alphaOff val="0"/>
                <a:shade val="36000"/>
                <a:satMod val="120000"/>
              </a:schemeClr>
              <a:schemeClr val="accent2">
                <a:hueOff val="1907789"/>
                <a:satOff val="-43528"/>
                <a:lumOff val="16079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ZVLÁŠTNÍ DRUH PODNIKU</a:t>
          </a:r>
          <a:endParaRPr lang="cs-CZ" sz="2900" kern="1200"/>
        </a:p>
      </dsp:txBody>
      <dsp:txXfrm>
        <a:off x="7597935" y="1620520"/>
        <a:ext cx="2458119" cy="1620520"/>
      </dsp:txXfrm>
    </dsp:sp>
    <dsp:sp modelId="{A72CA3CF-4003-4891-9E54-D9849D757BA6}">
      <dsp:nvSpPr>
        <dsp:cNvPr id="0" name=""/>
        <dsp:cNvSpPr/>
      </dsp:nvSpPr>
      <dsp:spPr>
        <a:xfrm>
          <a:off x="8152453" y="243078"/>
          <a:ext cx="1349082" cy="1349082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83A05E-C545-47D1-9222-04A56762CEA3}">
      <dsp:nvSpPr>
        <dsp:cNvPr id="0" name=""/>
        <dsp:cNvSpPr/>
      </dsp:nvSpPr>
      <dsp:spPr>
        <a:xfrm>
          <a:off x="402335" y="3241040"/>
          <a:ext cx="9253728" cy="607695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F5419-4CB6-46C4-A2C8-59983CFC39B4}">
      <dsp:nvSpPr>
        <dsp:cNvPr id="0" name=""/>
        <dsp:cNvSpPr/>
      </dsp:nvSpPr>
      <dsp:spPr>
        <a:xfrm>
          <a:off x="0" y="16400"/>
          <a:ext cx="10058399" cy="95062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osoba zapsaná v obchodním rejstříku</a:t>
          </a:r>
          <a:endParaRPr lang="cs-CZ" sz="2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406" y="62806"/>
        <a:ext cx="9965587" cy="857813"/>
      </dsp:txXfrm>
    </dsp:sp>
    <dsp:sp modelId="{30B095CE-AAF5-4671-A313-B69F74276718}">
      <dsp:nvSpPr>
        <dsp:cNvPr id="0" name=""/>
        <dsp:cNvSpPr/>
      </dsp:nvSpPr>
      <dsp:spPr>
        <a:xfrm>
          <a:off x="0" y="1039025"/>
          <a:ext cx="10058399" cy="95062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635930"/>
                <a:satOff val="-14509"/>
                <a:lumOff val="5360"/>
                <a:alphaOff val="0"/>
                <a:shade val="36000"/>
                <a:satMod val="120000"/>
              </a:schemeClr>
              <a:schemeClr val="accent2">
                <a:hueOff val="635930"/>
                <a:satOff val="-14509"/>
                <a:lumOff val="536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osoba nezapsaná v obchodním rejstříku, která podniká na základě živnostenského oprávnění</a:t>
          </a:r>
          <a:endParaRPr lang="cs-CZ" sz="2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406" y="1085431"/>
        <a:ext cx="9965587" cy="857813"/>
      </dsp:txXfrm>
    </dsp:sp>
    <dsp:sp modelId="{B94818E9-CB3B-4BA0-B4B1-F2DF1E4110C7}">
      <dsp:nvSpPr>
        <dsp:cNvPr id="0" name=""/>
        <dsp:cNvSpPr/>
      </dsp:nvSpPr>
      <dsp:spPr>
        <a:xfrm>
          <a:off x="0" y="2061650"/>
          <a:ext cx="10058399" cy="95062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1271860"/>
                <a:satOff val="-29019"/>
                <a:lumOff val="10719"/>
                <a:alphaOff val="0"/>
                <a:shade val="36000"/>
                <a:satMod val="120000"/>
              </a:schemeClr>
              <a:schemeClr val="accent2">
                <a:hueOff val="1271860"/>
                <a:satOff val="-29019"/>
                <a:lumOff val="10719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osoba, která podniká na základě jiného než živnostenského oprávnění podle zvláštních předpisů ( lékaři, advokáti, notáři)</a:t>
          </a:r>
          <a:endParaRPr lang="cs-CZ" sz="2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406" y="2108056"/>
        <a:ext cx="9965587" cy="857813"/>
      </dsp:txXfrm>
    </dsp:sp>
    <dsp:sp modelId="{FE4FAE14-9142-46AE-921A-BB1EA311503D}">
      <dsp:nvSpPr>
        <dsp:cNvPr id="0" name=""/>
        <dsp:cNvSpPr/>
      </dsp:nvSpPr>
      <dsp:spPr>
        <a:xfrm>
          <a:off x="0" y="3084274"/>
          <a:ext cx="10058399" cy="95062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1907789"/>
                <a:satOff val="-43528"/>
                <a:lumOff val="16079"/>
                <a:alphaOff val="0"/>
                <a:shade val="36000"/>
                <a:satMod val="120000"/>
              </a:schemeClr>
              <a:schemeClr val="accent2">
                <a:hueOff val="1907789"/>
                <a:satOff val="-43528"/>
                <a:lumOff val="16079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fyzická osoba, která provozuje zemědělskou výrobu a je registrována podle zvláštních předpisů</a:t>
          </a:r>
          <a:endParaRPr lang="cs-CZ" sz="2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406" y="3130680"/>
        <a:ext cx="9965587" cy="857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201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91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649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348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8084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9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679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8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212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6834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661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1">
                <a:lumMod val="5000"/>
                <a:lumOff val="95000"/>
              </a:schemeClr>
            </a:gs>
            <a:gs pos="21000">
              <a:schemeClr val="accent1">
                <a:lumMod val="45000"/>
                <a:lumOff val="55000"/>
              </a:schemeClr>
            </a:gs>
            <a:gs pos="55000">
              <a:schemeClr val="accent1">
                <a:lumMod val="45000"/>
                <a:lumOff val="55000"/>
              </a:schemeClr>
            </a:gs>
            <a:gs pos="24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24AEC08-9965-4D7D-8602-F1160A960FB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5FD61AB-FC65-439D-9AEE-708D4B6988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539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PODNIK, PODNIKÁNÍ, PODNIKATEL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2150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Podstatou podnikání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samostatné rozhodování určité osoby o tom:</a:t>
            </a:r>
            <a:endParaRPr lang="cs-CZ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 bude vyrábět nebo jaké služby bude poskytovat</a:t>
            </a: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kde bude vyrábět</a:t>
            </a: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jak bude vyrábět nebo poskytovat služby</a:t>
            </a: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kolik zdrojů do své činnosti vloží a kde je získá</a:t>
            </a: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jak použije získané prostředky</a:t>
            </a:r>
          </a:p>
          <a:p>
            <a:pPr lvl="1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jakou právní formu pro svou činnost zvolí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502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CÍLEM PODNIKÁNÍ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Cílem podnikání: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zhodnocení vloženého kapitálu tj. dosažení zisku. Tohoto cíle dosáhne uspokojováním potřeb jiných osob výrobou výrobků nebo poskytováním služeb. Za výrobky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služby musí být na trhu získáno více peněz než kolik jich bylo do činnosti vloženo. Tento získaný rozdíl představuje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podnikatelský zisk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83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PODNIKÁNÍ PODLE Zákoníku č</a:t>
            </a:r>
            <a:r>
              <a:rPr lang="cs-CZ" dirty="0"/>
              <a:t>. 90/2012 </a:t>
            </a:r>
            <a:r>
              <a:rPr lang="cs-CZ" dirty="0" smtClean="0"/>
              <a:t>Sb.  o obchodních korporacích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>
              <a:buFont typeface="Wingdings" panose="05000000000000000000" pitchFamily="2" charset="2"/>
              <a:buChar char="Ø"/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soustavnou činnost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Ø"/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prováděnou samostatně podnikatelem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Ø"/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vlastním jménem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Ø"/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 vlastní odpovědnost 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Ø"/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 účelem dosažení zisku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Shoduje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i s Živnostenským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zákonem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962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PODNIKATEL JE OSOBA, KTERÁ: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zpravidla podnik zakládá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provozuje jeho činnost tzn. spojuje práci, přírodní zdroje a kapitál za účelem dosažení podnikatelského zisku prováděním výkonů pro uspokojování potřeb jiných osob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nese přitom podnikatelské riziko, že ztratí veškerý vynaložený kapitál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to být F.O. nebo P.O.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273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Podnikatele lze charakterizovat těmito znaky: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zajišťuje uspokojování potřeb jiných osob, tzn.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vyrábí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statky nebo poskytuje služby pro trh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své činnosti do výroby zavádí neustále nové výrobky, používá nové technologie –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říkáme,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že podnikatel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vždy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inovátor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trvale organizuje spojení výrobních činitelů podle toho jak to vyžaduje rozsah a druh podnikání –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říkáme,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že podnikatel je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organizátor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snaze dosáhnout zisku přijímá riziko, že se při své činnosti setká s neúspěchem popř. úplně ztratí vložené zdroje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106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9848" y="341194"/>
            <a:ext cx="10058400" cy="1752782"/>
          </a:xfrm>
        </p:spPr>
        <p:txBody>
          <a:bodyPr/>
          <a:lstStyle/>
          <a:p>
            <a:r>
              <a:rPr lang="cs-CZ" dirty="0" smtClean="0"/>
              <a:t>PODNIKATEL PODLE zákoníku č</a:t>
            </a:r>
            <a:r>
              <a:rPr lang="cs-CZ" dirty="0"/>
              <a:t>. </a:t>
            </a:r>
            <a:r>
              <a:rPr lang="cs-CZ" b="1" dirty="0"/>
              <a:t>89/2012 Sb., občanský zákoník </a:t>
            </a:r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4330393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7554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Podnikatel podle OZ</a:t>
            </a:r>
          </a:p>
          <a:p>
            <a:r>
              <a:rPr lang="cs-CZ" dirty="0" smtClean="0"/>
              <a:t>Podnikání podle OZ</a:t>
            </a:r>
          </a:p>
          <a:p>
            <a:r>
              <a:rPr lang="cs-CZ" dirty="0" smtClean="0"/>
              <a:t>Podnik</a:t>
            </a:r>
          </a:p>
          <a:p>
            <a:r>
              <a:rPr lang="cs-CZ" dirty="0" smtClean="0"/>
              <a:t>Druhy podniku</a:t>
            </a:r>
          </a:p>
          <a:p>
            <a:r>
              <a:rPr lang="cs-CZ" dirty="0" smtClean="0"/>
              <a:t>Znaky podniku</a:t>
            </a:r>
          </a:p>
          <a:p>
            <a:r>
              <a:rPr lang="cs-CZ" smtClean="0"/>
              <a:t>Znaky </a:t>
            </a:r>
            <a:r>
              <a:rPr lang="cs-CZ" dirty="0" smtClean="0"/>
              <a:t>podnikatele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5671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KUNC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V.: ekonomika pro střední školy: Nejnovější moderní učebnice. 2. vyd. Ostrava: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Mirago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MAGNUSKOVÁ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J.: Finanční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systémy. 1. vyd. Ostrava: Vysoká škola Báňská.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Hornicko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geologická fakulta, 2009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ZLÁMAL,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J.,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MENDL,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Z.: Ekonomie nejen k maturitě, 1.vyd. Kralice na Hané: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Media, 2008. 160s., ISBN 978-80-7402-002-5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doplnit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lvl="2">
              <a:spcBef>
                <a:spcPts val="900"/>
              </a:spcBef>
            </a:pP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Encyklopedie/otevřená encyklopedie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Wikipedia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</a:t>
            </a:r>
            <a:r>
              <a:rPr lang="de-D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[cit.2009-01-15]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Dostupná z WWW: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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http://encyklopedie.seznam.cz/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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262/2006 Sb., zákoník práce  </a:t>
            </a:r>
          </a:p>
          <a:p>
            <a:pPr lvl="0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455/1991 Sb., o živnostenském podnikání</a:t>
            </a:r>
          </a:p>
          <a:p>
            <a:pPr lvl="0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513/1991 Sb., obchodní zákoník</a:t>
            </a:r>
          </a:p>
          <a:p>
            <a:pPr lvl="0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40/1964 Sb., občanský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zákoník</a:t>
            </a:r>
          </a:p>
          <a:p>
            <a:pPr lvl="0"/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89/2012 Sb., občanský zákoník</a:t>
            </a: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č. 90/2012 Sb., o obchodních společnostech a </a:t>
            </a:r>
            <a:r>
              <a:rPr lang="cs-CZ">
                <a:latin typeface="Times New Roman" panose="02020603050405020304" pitchFamily="18" charset="0"/>
                <a:cs typeface="Times New Roman" panose="02020603050405020304" pitchFamily="18" charset="0"/>
              </a:rPr>
              <a:t>družstvech </a:t>
            </a:r>
            <a:r>
              <a:rPr lang="cs-C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(zákon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obchodních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korporacích)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0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arenR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IAN BRITTON. 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freefoto.com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14.12.2013].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Dostupný na WWW: http://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www.freefoto.com/preview/13-47-17/Chromium-factory-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-Eaglescliffe </a:t>
            </a: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Obrázky z webu Office.com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67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525030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988986"/>
              </p:ext>
            </p:extLst>
          </p:nvPr>
        </p:nvGraphicFramePr>
        <p:xfrm>
          <a:off x="2567608" y="2217885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VY_32_INOVACE_0907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Podnik, podnikání, podnikatel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14.12.2013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charakterizuje podnik, podnikání a podnikatele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178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Podnik-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společenství lidí, kteří se spojili k zabezpečení hmotných statků a různých činností pro jiné lidi k dosažení vlastního prospěchu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(zisk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K tomu využívá přírodních zdrojů, hmotných statků, peněz a práce lidí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Dle ZOK název podnik = obchodní závod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82" y="3766781"/>
            <a:ext cx="6721522" cy="2584355"/>
          </a:xfrm>
          <a:prstGeom prst="rect">
            <a:avLst/>
          </a:prstGeom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9237293" y="607491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45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>
                <a:latin typeface="+mn-lt"/>
              </a:rPr>
              <a:t>Podnik můžeme charakterizovat jako</a:t>
            </a:r>
            <a:r>
              <a:rPr lang="cs-CZ" dirty="0">
                <a:latin typeface="+mn-lt"/>
              </a:rPr>
              <a:t> :</a:t>
            </a:r>
            <a:br>
              <a:rPr lang="cs-CZ" dirty="0">
                <a:latin typeface="+mn-lt"/>
              </a:rPr>
            </a:br>
            <a:endParaRPr lang="cs-CZ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.Právní samostatnost</a:t>
            </a:r>
            <a:r>
              <a:rPr lang="cs-CZ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subjektivita tj. způsobilost k právům a povinnostem a právo jednat svým jménem v právních vztazích</a:t>
            </a:r>
          </a:p>
          <a:p>
            <a:pPr marL="0" indent="0"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Hospodářská samostatnost</a:t>
            </a:r>
            <a:r>
              <a:rPr lang="cs-CZ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ekonomická), která znamená , že podnik samostatně hospodaří, to znamená že:</a:t>
            </a:r>
          </a:p>
          <a:p>
            <a:pPr marL="0" indent="0"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ze svých výkonů uhrazuje náklady a dosahuje zisku</a:t>
            </a:r>
          </a:p>
          <a:p>
            <a:pPr marL="0" indent="0"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samostatně rozhoduje o použití svých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zdrojů</a:t>
            </a:r>
          </a:p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vystupuje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trh jako samostatný subjekt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cs-CZ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Samostatné rozhodování</a:t>
            </a:r>
            <a:r>
              <a:rPr lang="cs-CZ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vnitřním organizačním uspořádání a způsobu řízení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418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PODNIKŮ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1314729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0579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PODNIKŮ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cs-C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Podle </a:t>
            </a:r>
            <a:r>
              <a:rPr lang="cs-C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výkonů</a:t>
            </a:r>
            <a:endParaRPr lang="cs-CZ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cs-CZ" b="1" dirty="0" smtClean="0">
                <a:latin typeface="+mj-lt"/>
              </a:rPr>
              <a:t>Hmotné</a:t>
            </a:r>
            <a:r>
              <a:rPr lang="cs-CZ" dirty="0">
                <a:latin typeface="+mj-lt"/>
              </a:rPr>
              <a:t>: </a:t>
            </a:r>
            <a:r>
              <a:rPr lang="cs-CZ" i="1" dirty="0">
                <a:latin typeface="+mj-lt"/>
              </a:rPr>
              <a:t>cílem jsou statky</a:t>
            </a:r>
            <a:endParaRPr lang="cs-CZ" dirty="0">
              <a:latin typeface="+mj-lt"/>
            </a:endParaRPr>
          </a:p>
          <a:p>
            <a:pPr lvl="1"/>
            <a:r>
              <a:rPr lang="cs-CZ" dirty="0">
                <a:latin typeface="+mj-lt"/>
              </a:rPr>
              <a:t>podniky těžební</a:t>
            </a:r>
          </a:p>
          <a:p>
            <a:pPr lvl="1"/>
            <a:r>
              <a:rPr lang="cs-CZ" dirty="0">
                <a:latin typeface="+mj-lt"/>
              </a:rPr>
              <a:t>podniky zemědělské</a:t>
            </a:r>
          </a:p>
          <a:p>
            <a:pPr lvl="1"/>
            <a:r>
              <a:rPr lang="cs-CZ" dirty="0">
                <a:latin typeface="+mj-lt"/>
              </a:rPr>
              <a:t>energetické</a:t>
            </a:r>
          </a:p>
          <a:p>
            <a:pPr lvl="1"/>
            <a:r>
              <a:rPr lang="cs-CZ" dirty="0">
                <a:latin typeface="+mj-lt"/>
              </a:rPr>
              <a:t>zpracovatelské</a:t>
            </a:r>
          </a:p>
          <a:p>
            <a:pPr marL="0" indent="0">
              <a:buNone/>
            </a:pPr>
            <a:endParaRPr lang="cs-CZ" dirty="0">
              <a:latin typeface="+mj-lt"/>
            </a:endParaRPr>
          </a:p>
          <a:p>
            <a:pPr marL="0" indent="0">
              <a:buNone/>
            </a:pPr>
            <a:r>
              <a:rPr lang="cs-CZ" b="1" dirty="0" smtClean="0">
                <a:latin typeface="+mj-lt"/>
              </a:rPr>
              <a:t>Nehmotné</a:t>
            </a:r>
            <a:r>
              <a:rPr lang="cs-CZ" dirty="0">
                <a:latin typeface="+mj-lt"/>
              </a:rPr>
              <a:t>: </a:t>
            </a:r>
            <a:r>
              <a:rPr lang="cs-CZ" i="1" dirty="0">
                <a:latin typeface="+mj-lt"/>
              </a:rPr>
              <a:t>cílem jsou služby</a:t>
            </a:r>
            <a:endParaRPr lang="cs-CZ" dirty="0">
              <a:latin typeface="+mj-lt"/>
            </a:endParaRPr>
          </a:p>
          <a:p>
            <a:pPr lvl="1"/>
            <a:r>
              <a:rPr lang="cs-CZ" dirty="0">
                <a:latin typeface="+mj-lt"/>
              </a:rPr>
              <a:t>výchova a vzdělání</a:t>
            </a:r>
          </a:p>
          <a:p>
            <a:pPr lvl="1"/>
            <a:r>
              <a:rPr lang="cs-CZ" dirty="0">
                <a:latin typeface="+mj-lt"/>
              </a:rPr>
              <a:t>ubytování, přeprava osob, rekreace, cestovní kanceláře</a:t>
            </a:r>
          </a:p>
          <a:p>
            <a:pPr lvl="1"/>
            <a:r>
              <a:rPr lang="cs-CZ" dirty="0">
                <a:latin typeface="+mj-lt"/>
              </a:rPr>
              <a:t>peněžní a bankovní služby</a:t>
            </a:r>
          </a:p>
          <a:p>
            <a:pPr lvl="1"/>
            <a:r>
              <a:rPr lang="cs-CZ" dirty="0">
                <a:latin typeface="+mj-lt"/>
              </a:rPr>
              <a:t>zdravotnictví, kultura, zábava</a:t>
            </a:r>
          </a:p>
          <a:p>
            <a:endParaRPr lang="cs-CZ" dirty="0">
              <a:latin typeface="+mj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357" y="2004672"/>
            <a:ext cx="1482242" cy="181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94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PODNIKŮ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Podle velikosti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nejmenší podniky (živnosti, do 10 pracovníků)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malé podniky (do 50 pracovníků)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střední podniky (do 500 pracovníků)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velké podniky (nad 500 pracovníků)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39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PODNIKŮ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610436"/>
            <a:ext cx="10515600" cy="4566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Podle příslušnosti k určitému odvětví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školství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stavebnictví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zemědělství, myslivost, lesní hospodářství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doprava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veřejná správa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nemovitosti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pojišťovnictví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zpracovatelský průmysl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839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PODNIKŮ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610436"/>
            <a:ext cx="10515600" cy="4566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Zvláštním druhem podniku jsou tzv. JOIN VENTURE</a:t>
            </a:r>
          </a:p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neboli podniky, které jsou spojením našeho a zahraničního kapitálu mohou je zakládat jak tuzemské tak zahraniční P.O.  F.O. povolení ke vzniku uděluje Ministerstvo financí a Česká národní banka</a:t>
            </a:r>
          </a:p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 Př. ŠKODA- VOLKSWAGEN, a.s., HENKEL- PALMA, s.r.o.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49" y="3821373"/>
            <a:ext cx="4955654" cy="252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9273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řevo">
  <a:themeElements>
    <a:clrScheme name="Dřev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řevo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řev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Typ dřeva</Template>
  <TotalTime>62</TotalTime>
  <Words>701</Words>
  <Application>Microsoft Office PowerPoint</Application>
  <PresentationFormat>Vlastní</PresentationFormat>
  <Paragraphs>125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Dřevo</vt:lpstr>
      <vt:lpstr>PODNIK, PODNIKÁNÍ, PODNIKATEL</vt:lpstr>
      <vt:lpstr>Prezentace aplikace PowerPoint</vt:lpstr>
      <vt:lpstr>PODNIK</vt:lpstr>
      <vt:lpstr>Podnik můžeme charakterizovat jako : </vt:lpstr>
      <vt:lpstr>DRUHY PODNIKŮ</vt:lpstr>
      <vt:lpstr>DRUHY PODNIKŮ</vt:lpstr>
      <vt:lpstr>DRUHY PODNIKŮ</vt:lpstr>
      <vt:lpstr>DRUHY PODNIKŮ</vt:lpstr>
      <vt:lpstr>DRUHY PODNIKŮ</vt:lpstr>
      <vt:lpstr>PODNIKÁNÍ</vt:lpstr>
      <vt:lpstr>CÍLEM PODNIKÁNÍ</vt:lpstr>
      <vt:lpstr>PODNIKÁNÍ PODLE Zákoníku č. 90/2012 Sb.  o obchodních korporacích</vt:lpstr>
      <vt:lpstr>PODNIKATEL JE OSOBA, KTERÁ:</vt:lpstr>
      <vt:lpstr>Podnikatele lze charakterizovat těmito znaky:</vt:lpstr>
      <vt:lpstr>PODNIKATEL PODLE zákoníku č. 89/2012 Sb., občanský zákoník </vt:lpstr>
      <vt:lpstr>Otázky k 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PODNIK, PODNIKÁNÍ, PODNIKATEL</dc:title>
  <dc:creator>Jarmila Kabourková</dc:creator>
  <cp:lastModifiedBy>LIVA</cp:lastModifiedBy>
  <cp:revision>16</cp:revision>
  <dcterms:created xsi:type="dcterms:W3CDTF">2013-10-31T10:14:40Z</dcterms:created>
  <dcterms:modified xsi:type="dcterms:W3CDTF">2014-10-23T16:56:16Z</dcterms:modified>
</cp:coreProperties>
</file>