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57" r:id="rId4"/>
    <p:sldId id="258" r:id="rId5"/>
    <p:sldId id="259" r:id="rId6"/>
    <p:sldId id="261" r:id="rId7"/>
    <p:sldId id="260" r:id="rId8"/>
    <p:sldId id="262" r:id="rId9"/>
    <p:sldId id="265" r:id="rId10"/>
    <p:sldId id="266" r:id="rId11"/>
    <p:sldId id="267" r:id="rId12"/>
    <p:sldId id="269" r:id="rId13"/>
    <p:sldId id="263" r:id="rId14"/>
    <p:sldId id="264" r:id="rId15"/>
    <p:sldId id="268" r:id="rId16"/>
    <p:sldId id="270" r:id="rId17"/>
    <p:sldId id="271" r:id="rId18"/>
    <p:sldId id="272" r:id="rId19"/>
    <p:sldId id="274" r:id="rId20"/>
    <p:sldId id="275" r:id="rId2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A22E23-E629-42A3-9E2B-ECAA2C780EA2}" type="doc">
      <dgm:prSet loTypeId="urn:microsoft.com/office/officeart/2005/8/layout/lProcess3" loCatId="process" qsTypeId="urn:microsoft.com/office/officeart/2009/2/quickstyle/3d8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04D7857E-DEE2-4787-A61C-865E839093F5}">
      <dgm:prSet/>
      <dgm:spPr/>
      <dgm:t>
        <a:bodyPr/>
        <a:lstStyle/>
        <a:p>
          <a:pPr rtl="0"/>
          <a:r>
            <a:rPr lang="cs-CZ" b="1" dirty="0" smtClean="0"/>
            <a:t>Nabídka je určité množství zboží, které chce prodávající prodat na trhu za určitou cenu</a:t>
          </a:r>
          <a:endParaRPr lang="cs-CZ" dirty="0"/>
        </a:p>
      </dgm:t>
    </dgm:pt>
    <dgm:pt modelId="{8CBE670F-5C53-4DDE-B4D1-E86B87ED1826}" type="parTrans" cxnId="{AB740B2B-DAED-4CE8-81FC-466815E30518}">
      <dgm:prSet/>
      <dgm:spPr/>
      <dgm:t>
        <a:bodyPr/>
        <a:lstStyle/>
        <a:p>
          <a:endParaRPr lang="cs-CZ"/>
        </a:p>
      </dgm:t>
    </dgm:pt>
    <dgm:pt modelId="{792ADBA0-6F5A-42B3-AAE2-2A8D67B5572C}" type="sibTrans" cxnId="{AB740B2B-DAED-4CE8-81FC-466815E30518}">
      <dgm:prSet/>
      <dgm:spPr/>
      <dgm:t>
        <a:bodyPr/>
        <a:lstStyle/>
        <a:p>
          <a:endParaRPr lang="cs-CZ"/>
        </a:p>
      </dgm:t>
    </dgm:pt>
    <dgm:pt modelId="{6E64CE77-032F-4798-8E42-A4D5F02F082A}" type="pres">
      <dgm:prSet presAssocID="{0DA22E23-E629-42A3-9E2B-ECAA2C780EA2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17EE8F8C-6F17-4125-A459-6A121C6C9520}" type="pres">
      <dgm:prSet presAssocID="{04D7857E-DEE2-4787-A61C-865E839093F5}" presName="horFlow" presStyleCnt="0"/>
      <dgm:spPr/>
    </dgm:pt>
    <dgm:pt modelId="{D96F0FE8-80CD-4966-8A89-5E23F63695E8}" type="pres">
      <dgm:prSet presAssocID="{04D7857E-DEE2-4787-A61C-865E839093F5}" presName="bigChev" presStyleLbl="node1" presStyleIdx="0" presStyleCnt="1"/>
      <dgm:spPr/>
      <dgm:t>
        <a:bodyPr/>
        <a:lstStyle/>
        <a:p>
          <a:endParaRPr lang="cs-CZ"/>
        </a:p>
      </dgm:t>
    </dgm:pt>
  </dgm:ptLst>
  <dgm:cxnLst>
    <dgm:cxn modelId="{AB740B2B-DAED-4CE8-81FC-466815E30518}" srcId="{0DA22E23-E629-42A3-9E2B-ECAA2C780EA2}" destId="{04D7857E-DEE2-4787-A61C-865E839093F5}" srcOrd="0" destOrd="0" parTransId="{8CBE670F-5C53-4DDE-B4D1-E86B87ED1826}" sibTransId="{792ADBA0-6F5A-42B3-AAE2-2A8D67B5572C}"/>
    <dgm:cxn modelId="{6B147BB7-0C79-43CC-A9A5-BE1A417AD4E3}" type="presOf" srcId="{0DA22E23-E629-42A3-9E2B-ECAA2C780EA2}" destId="{6E64CE77-032F-4798-8E42-A4D5F02F082A}" srcOrd="0" destOrd="0" presId="urn:microsoft.com/office/officeart/2005/8/layout/lProcess3"/>
    <dgm:cxn modelId="{F81B47E5-9347-457D-80A3-BCABC1E413F3}" type="presOf" srcId="{04D7857E-DEE2-4787-A61C-865E839093F5}" destId="{D96F0FE8-80CD-4966-8A89-5E23F63695E8}" srcOrd="0" destOrd="0" presId="urn:microsoft.com/office/officeart/2005/8/layout/lProcess3"/>
    <dgm:cxn modelId="{B8DDBACE-A356-4D72-9EC4-1E9325950B50}" type="presParOf" srcId="{6E64CE77-032F-4798-8E42-A4D5F02F082A}" destId="{17EE8F8C-6F17-4125-A459-6A121C6C9520}" srcOrd="0" destOrd="0" presId="urn:microsoft.com/office/officeart/2005/8/layout/lProcess3"/>
    <dgm:cxn modelId="{DB319340-8B0B-4288-AB50-32AA0C22F8DF}" type="presParOf" srcId="{17EE8F8C-6F17-4125-A459-6A121C6C9520}" destId="{D96F0FE8-80CD-4966-8A89-5E23F63695E8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9AAC17D-B989-4D09-8509-629DF8AD7D9A}" type="doc">
      <dgm:prSet loTypeId="urn:microsoft.com/office/officeart/2005/8/layout/vList2" loCatId="list" qsTypeId="urn:microsoft.com/office/officeart/2005/8/quickstyle/simple3" qsCatId="simple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257A2586-962F-41A3-81D9-5C09D720FBD4}">
      <dgm:prSet/>
      <dgm:spPr/>
      <dgm:t>
        <a:bodyPr/>
        <a:lstStyle/>
        <a:p>
          <a:pPr rtl="0"/>
          <a:r>
            <a:rPr lang="cs-CZ" b="0" i="0" smtClean="0"/>
            <a:t>Obecná ( stůl)</a:t>
          </a:r>
          <a:endParaRPr lang="cs-CZ"/>
        </a:p>
      </dgm:t>
    </dgm:pt>
    <dgm:pt modelId="{B5146392-D8AE-49DB-BFD9-2A388F1348DC}" type="parTrans" cxnId="{380A3C31-7963-4F35-AB51-64807DB7C6B4}">
      <dgm:prSet/>
      <dgm:spPr/>
      <dgm:t>
        <a:bodyPr/>
        <a:lstStyle/>
        <a:p>
          <a:endParaRPr lang="cs-CZ"/>
        </a:p>
      </dgm:t>
    </dgm:pt>
    <dgm:pt modelId="{6F336E56-D868-445E-9883-CC8D09E83F66}" type="sibTrans" cxnId="{380A3C31-7963-4F35-AB51-64807DB7C6B4}">
      <dgm:prSet/>
      <dgm:spPr/>
      <dgm:t>
        <a:bodyPr/>
        <a:lstStyle/>
        <a:p>
          <a:endParaRPr lang="cs-CZ"/>
        </a:p>
      </dgm:t>
    </dgm:pt>
    <dgm:pt modelId="{1119E82B-EF19-4712-81C9-EB05C12BB990}">
      <dgm:prSet/>
      <dgm:spPr/>
      <dgm:t>
        <a:bodyPr/>
        <a:lstStyle/>
        <a:p>
          <a:pPr rtl="0"/>
          <a:r>
            <a:rPr lang="cs-CZ" b="0" i="0" dirty="0" smtClean="0"/>
            <a:t>Speciální ( kulatý, dřevěný stůl)</a:t>
          </a:r>
          <a:endParaRPr lang="cs-CZ" dirty="0"/>
        </a:p>
      </dgm:t>
    </dgm:pt>
    <dgm:pt modelId="{271512AB-2267-4EDA-A623-8889BA3D29CC}" type="parTrans" cxnId="{A8E377FB-3F47-44E0-ACEF-1AAA9A7D1795}">
      <dgm:prSet/>
      <dgm:spPr/>
      <dgm:t>
        <a:bodyPr/>
        <a:lstStyle/>
        <a:p>
          <a:endParaRPr lang="cs-CZ"/>
        </a:p>
      </dgm:t>
    </dgm:pt>
    <dgm:pt modelId="{9AA0975A-435F-4302-A587-667BAF0C4F87}" type="sibTrans" cxnId="{A8E377FB-3F47-44E0-ACEF-1AAA9A7D1795}">
      <dgm:prSet/>
      <dgm:spPr/>
      <dgm:t>
        <a:bodyPr/>
        <a:lstStyle/>
        <a:p>
          <a:endParaRPr lang="cs-CZ"/>
        </a:p>
      </dgm:t>
    </dgm:pt>
    <dgm:pt modelId="{4076DC60-B25C-4B12-971A-13FF21CB3CAA}">
      <dgm:prSet/>
      <dgm:spPr/>
      <dgm:t>
        <a:bodyPr/>
        <a:lstStyle/>
        <a:p>
          <a:pPr rtl="0"/>
          <a:r>
            <a:rPr lang="cs-CZ" b="0" i="0" smtClean="0"/>
            <a:t>Agregátní ( celková) – souhrn všech zamýšlených koupí</a:t>
          </a:r>
          <a:endParaRPr lang="cs-CZ"/>
        </a:p>
      </dgm:t>
    </dgm:pt>
    <dgm:pt modelId="{E3D099BF-793E-4587-8E5C-EEB16750B457}" type="parTrans" cxnId="{1ED26503-D6DE-449D-BBCF-01D7457D43C6}">
      <dgm:prSet/>
      <dgm:spPr/>
      <dgm:t>
        <a:bodyPr/>
        <a:lstStyle/>
        <a:p>
          <a:endParaRPr lang="cs-CZ"/>
        </a:p>
      </dgm:t>
    </dgm:pt>
    <dgm:pt modelId="{730ACECF-D00D-4485-AB53-08154BF0DED5}" type="sibTrans" cxnId="{1ED26503-D6DE-449D-BBCF-01D7457D43C6}">
      <dgm:prSet/>
      <dgm:spPr/>
      <dgm:t>
        <a:bodyPr/>
        <a:lstStyle/>
        <a:p>
          <a:endParaRPr lang="cs-CZ"/>
        </a:p>
      </dgm:t>
    </dgm:pt>
    <dgm:pt modelId="{14726B8C-8572-4E30-9EA9-5BB4D9B516A2}">
      <dgm:prSet/>
      <dgm:spPr/>
      <dgm:t>
        <a:bodyPr/>
        <a:lstStyle/>
        <a:p>
          <a:pPr rtl="0"/>
          <a:r>
            <a:rPr lang="cs-CZ" b="0" i="0" smtClean="0"/>
            <a:t>Individuální – poptávka jediného kupujícího</a:t>
          </a:r>
          <a:endParaRPr lang="cs-CZ"/>
        </a:p>
      </dgm:t>
    </dgm:pt>
    <dgm:pt modelId="{19C76710-7411-4F02-8506-9A35440D752F}" type="parTrans" cxnId="{A930C124-2DBF-4277-ACEC-2D1A872CC602}">
      <dgm:prSet/>
      <dgm:spPr/>
      <dgm:t>
        <a:bodyPr/>
        <a:lstStyle/>
        <a:p>
          <a:endParaRPr lang="cs-CZ"/>
        </a:p>
      </dgm:t>
    </dgm:pt>
    <dgm:pt modelId="{7789BE8F-DBD9-4F73-8F77-A3C9C6960DA6}" type="sibTrans" cxnId="{A930C124-2DBF-4277-ACEC-2D1A872CC602}">
      <dgm:prSet/>
      <dgm:spPr/>
      <dgm:t>
        <a:bodyPr/>
        <a:lstStyle/>
        <a:p>
          <a:endParaRPr lang="cs-CZ"/>
        </a:p>
      </dgm:t>
    </dgm:pt>
    <dgm:pt modelId="{27633E7A-A443-48D6-91A5-93871A8D5870}">
      <dgm:prSet/>
      <dgm:spPr/>
      <dgm:t>
        <a:bodyPr/>
        <a:lstStyle/>
        <a:p>
          <a:pPr rtl="0"/>
          <a:r>
            <a:rPr lang="cs-CZ" b="0" i="0" smtClean="0"/>
            <a:t>Dílčí – poptávka po jediném výrobku</a:t>
          </a:r>
          <a:endParaRPr lang="cs-CZ"/>
        </a:p>
      </dgm:t>
    </dgm:pt>
    <dgm:pt modelId="{6646F492-7E91-4BB9-B8D5-09A2E72702FA}" type="parTrans" cxnId="{ADAE9F5B-ED3D-4044-B5B1-CBE7B4D52B25}">
      <dgm:prSet/>
      <dgm:spPr/>
      <dgm:t>
        <a:bodyPr/>
        <a:lstStyle/>
        <a:p>
          <a:endParaRPr lang="cs-CZ"/>
        </a:p>
      </dgm:t>
    </dgm:pt>
    <dgm:pt modelId="{E683DCFF-9A83-42A9-9610-4345B546B171}" type="sibTrans" cxnId="{ADAE9F5B-ED3D-4044-B5B1-CBE7B4D52B25}">
      <dgm:prSet/>
      <dgm:spPr/>
      <dgm:t>
        <a:bodyPr/>
        <a:lstStyle/>
        <a:p>
          <a:endParaRPr lang="cs-CZ"/>
        </a:p>
      </dgm:t>
    </dgm:pt>
    <dgm:pt modelId="{A9A53FEA-E02D-4479-B473-CEAFADFED1FF}" type="pres">
      <dgm:prSet presAssocID="{E9AAC17D-B989-4D09-8509-629DF8AD7D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D604826-16A6-4ABD-9CB1-B065096D9ADD}" type="pres">
      <dgm:prSet presAssocID="{257A2586-962F-41A3-81D9-5C09D720FBD4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ADC172-320C-46C7-BABD-5714E5A09DF2}" type="pres">
      <dgm:prSet presAssocID="{6F336E56-D868-445E-9883-CC8D09E83F66}" presName="spacer" presStyleCnt="0"/>
      <dgm:spPr/>
    </dgm:pt>
    <dgm:pt modelId="{0F41361B-AE8B-4562-9F96-CBC3580A1BBC}" type="pres">
      <dgm:prSet presAssocID="{1119E82B-EF19-4712-81C9-EB05C12BB990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2E1639-8571-4450-9410-1931C94EA788}" type="pres">
      <dgm:prSet presAssocID="{9AA0975A-435F-4302-A587-667BAF0C4F87}" presName="spacer" presStyleCnt="0"/>
      <dgm:spPr/>
    </dgm:pt>
    <dgm:pt modelId="{DD771249-268D-4006-AE8F-8CC0FAAF3E62}" type="pres">
      <dgm:prSet presAssocID="{4076DC60-B25C-4B12-971A-13FF21CB3CAA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1A21FA6-3D04-4236-BBC4-C6BD5DA308EB}" type="pres">
      <dgm:prSet presAssocID="{730ACECF-D00D-4485-AB53-08154BF0DED5}" presName="spacer" presStyleCnt="0"/>
      <dgm:spPr/>
    </dgm:pt>
    <dgm:pt modelId="{ADF26220-3ADB-484D-9553-23B0EFEA3FDE}" type="pres">
      <dgm:prSet presAssocID="{14726B8C-8572-4E30-9EA9-5BB4D9B516A2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8F4E0E9-131F-4687-9D13-548F51C76547}" type="pres">
      <dgm:prSet presAssocID="{7789BE8F-DBD9-4F73-8F77-A3C9C6960DA6}" presName="spacer" presStyleCnt="0"/>
      <dgm:spPr/>
    </dgm:pt>
    <dgm:pt modelId="{F1F55E87-4AC8-4143-8765-257D795DE079}" type="pres">
      <dgm:prSet presAssocID="{27633E7A-A443-48D6-91A5-93871A8D5870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F8388D5-FBC9-4A36-996A-572191BD3B88}" type="presOf" srcId="{1119E82B-EF19-4712-81C9-EB05C12BB990}" destId="{0F41361B-AE8B-4562-9F96-CBC3580A1BBC}" srcOrd="0" destOrd="0" presId="urn:microsoft.com/office/officeart/2005/8/layout/vList2"/>
    <dgm:cxn modelId="{F23AC01E-4E18-4EDC-83C4-BC78850273B4}" type="presOf" srcId="{14726B8C-8572-4E30-9EA9-5BB4D9B516A2}" destId="{ADF26220-3ADB-484D-9553-23B0EFEA3FDE}" srcOrd="0" destOrd="0" presId="urn:microsoft.com/office/officeart/2005/8/layout/vList2"/>
    <dgm:cxn modelId="{A8E377FB-3F47-44E0-ACEF-1AAA9A7D1795}" srcId="{E9AAC17D-B989-4D09-8509-629DF8AD7D9A}" destId="{1119E82B-EF19-4712-81C9-EB05C12BB990}" srcOrd="1" destOrd="0" parTransId="{271512AB-2267-4EDA-A623-8889BA3D29CC}" sibTransId="{9AA0975A-435F-4302-A587-667BAF0C4F87}"/>
    <dgm:cxn modelId="{771B8300-133A-432F-A6D5-ADF16D091DFD}" type="presOf" srcId="{4076DC60-B25C-4B12-971A-13FF21CB3CAA}" destId="{DD771249-268D-4006-AE8F-8CC0FAAF3E62}" srcOrd="0" destOrd="0" presId="urn:microsoft.com/office/officeart/2005/8/layout/vList2"/>
    <dgm:cxn modelId="{45E32097-DD0F-4CAA-8E02-0EB6146F0C09}" type="presOf" srcId="{27633E7A-A443-48D6-91A5-93871A8D5870}" destId="{F1F55E87-4AC8-4143-8765-257D795DE079}" srcOrd="0" destOrd="0" presId="urn:microsoft.com/office/officeart/2005/8/layout/vList2"/>
    <dgm:cxn modelId="{1ED26503-D6DE-449D-BBCF-01D7457D43C6}" srcId="{E9AAC17D-B989-4D09-8509-629DF8AD7D9A}" destId="{4076DC60-B25C-4B12-971A-13FF21CB3CAA}" srcOrd="2" destOrd="0" parTransId="{E3D099BF-793E-4587-8E5C-EEB16750B457}" sibTransId="{730ACECF-D00D-4485-AB53-08154BF0DED5}"/>
    <dgm:cxn modelId="{ADAE9F5B-ED3D-4044-B5B1-CBE7B4D52B25}" srcId="{E9AAC17D-B989-4D09-8509-629DF8AD7D9A}" destId="{27633E7A-A443-48D6-91A5-93871A8D5870}" srcOrd="4" destOrd="0" parTransId="{6646F492-7E91-4BB9-B8D5-09A2E72702FA}" sibTransId="{E683DCFF-9A83-42A9-9610-4345B546B171}"/>
    <dgm:cxn modelId="{EA2ED9B4-55FE-4EC1-B5D6-7050DE6A2719}" type="presOf" srcId="{257A2586-962F-41A3-81D9-5C09D720FBD4}" destId="{ED604826-16A6-4ABD-9CB1-B065096D9ADD}" srcOrd="0" destOrd="0" presId="urn:microsoft.com/office/officeart/2005/8/layout/vList2"/>
    <dgm:cxn modelId="{380A3C31-7963-4F35-AB51-64807DB7C6B4}" srcId="{E9AAC17D-B989-4D09-8509-629DF8AD7D9A}" destId="{257A2586-962F-41A3-81D9-5C09D720FBD4}" srcOrd="0" destOrd="0" parTransId="{B5146392-D8AE-49DB-BFD9-2A388F1348DC}" sibTransId="{6F336E56-D868-445E-9883-CC8D09E83F66}"/>
    <dgm:cxn modelId="{A930C124-2DBF-4277-ACEC-2D1A872CC602}" srcId="{E9AAC17D-B989-4D09-8509-629DF8AD7D9A}" destId="{14726B8C-8572-4E30-9EA9-5BB4D9B516A2}" srcOrd="3" destOrd="0" parTransId="{19C76710-7411-4F02-8506-9A35440D752F}" sibTransId="{7789BE8F-DBD9-4F73-8F77-A3C9C6960DA6}"/>
    <dgm:cxn modelId="{B9EE37CF-9174-45FC-98EF-D715A407572B}" type="presOf" srcId="{E9AAC17D-B989-4D09-8509-629DF8AD7D9A}" destId="{A9A53FEA-E02D-4479-B473-CEAFADFED1FF}" srcOrd="0" destOrd="0" presId="urn:microsoft.com/office/officeart/2005/8/layout/vList2"/>
    <dgm:cxn modelId="{A4375952-7277-4D7C-8A21-F33352F9D29F}" type="presParOf" srcId="{A9A53FEA-E02D-4479-B473-CEAFADFED1FF}" destId="{ED604826-16A6-4ABD-9CB1-B065096D9ADD}" srcOrd="0" destOrd="0" presId="urn:microsoft.com/office/officeart/2005/8/layout/vList2"/>
    <dgm:cxn modelId="{B9B8BB45-5B80-4FBF-99D8-BEB605AD0E07}" type="presParOf" srcId="{A9A53FEA-E02D-4479-B473-CEAFADFED1FF}" destId="{15ADC172-320C-46C7-BABD-5714E5A09DF2}" srcOrd="1" destOrd="0" presId="urn:microsoft.com/office/officeart/2005/8/layout/vList2"/>
    <dgm:cxn modelId="{329CD168-9E1B-4B45-8EE9-421067630492}" type="presParOf" srcId="{A9A53FEA-E02D-4479-B473-CEAFADFED1FF}" destId="{0F41361B-AE8B-4562-9F96-CBC3580A1BBC}" srcOrd="2" destOrd="0" presId="urn:microsoft.com/office/officeart/2005/8/layout/vList2"/>
    <dgm:cxn modelId="{A6D1CC0C-DAB3-40FA-B098-15C2388BE820}" type="presParOf" srcId="{A9A53FEA-E02D-4479-B473-CEAFADFED1FF}" destId="{152E1639-8571-4450-9410-1931C94EA788}" srcOrd="3" destOrd="0" presId="urn:microsoft.com/office/officeart/2005/8/layout/vList2"/>
    <dgm:cxn modelId="{7F16C578-6338-40CA-B63A-9A4944A498AE}" type="presParOf" srcId="{A9A53FEA-E02D-4479-B473-CEAFADFED1FF}" destId="{DD771249-268D-4006-AE8F-8CC0FAAF3E62}" srcOrd="4" destOrd="0" presId="urn:microsoft.com/office/officeart/2005/8/layout/vList2"/>
    <dgm:cxn modelId="{A98DB892-62E4-4619-B7F4-844465D8C899}" type="presParOf" srcId="{A9A53FEA-E02D-4479-B473-CEAFADFED1FF}" destId="{11A21FA6-3D04-4236-BBC4-C6BD5DA308EB}" srcOrd="5" destOrd="0" presId="urn:microsoft.com/office/officeart/2005/8/layout/vList2"/>
    <dgm:cxn modelId="{0AA9CF28-402D-4075-83D7-74F207B11FD3}" type="presParOf" srcId="{A9A53FEA-E02D-4479-B473-CEAFADFED1FF}" destId="{ADF26220-3ADB-484D-9553-23B0EFEA3FDE}" srcOrd="6" destOrd="0" presId="urn:microsoft.com/office/officeart/2005/8/layout/vList2"/>
    <dgm:cxn modelId="{B64B156C-12CA-4CE0-AEC1-94C9E474AA9A}" type="presParOf" srcId="{A9A53FEA-E02D-4479-B473-CEAFADFED1FF}" destId="{78F4E0E9-131F-4687-9D13-548F51C76547}" srcOrd="7" destOrd="0" presId="urn:microsoft.com/office/officeart/2005/8/layout/vList2"/>
    <dgm:cxn modelId="{2D1A51AF-BFB2-4D91-939F-F0AB07BB0471}" type="presParOf" srcId="{A9A53FEA-E02D-4479-B473-CEAFADFED1FF}" destId="{F1F55E87-4AC8-4143-8765-257D795DE079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20CD2AE-25A6-4E3E-8BFD-BC5902E48B3D}" type="doc">
      <dgm:prSet loTypeId="urn:microsoft.com/office/officeart/2005/8/layout/arrow4" loCatId="process" qsTypeId="urn:microsoft.com/office/officeart/2009/2/quickstyle/3d8" qsCatId="3D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F448F8FB-C329-49D6-B1F3-0C0CD58EB2C7}">
      <dgm:prSet/>
      <dgm:spPr/>
      <dgm:t>
        <a:bodyPr/>
        <a:lstStyle/>
        <a:p>
          <a:pPr rtl="0"/>
          <a:r>
            <a:rPr lang="cs-CZ" dirty="0" smtClean="0"/>
            <a:t>S rostoucí cenou </a:t>
          </a:r>
          <a:r>
            <a:rPr lang="cs-CZ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</a:rPr>
            <a:t>roste </a:t>
          </a:r>
          <a:r>
            <a:rPr lang="cs-CZ" dirty="0" smtClean="0"/>
            <a:t>nabízené množství</a:t>
          </a:r>
          <a:endParaRPr lang="cs-CZ" dirty="0"/>
        </a:p>
      </dgm:t>
    </dgm:pt>
    <dgm:pt modelId="{4C47C5C4-BB7E-4C55-80B5-8BBA589C3D63}" type="parTrans" cxnId="{938DC088-796A-4E48-B261-057FE329FF5A}">
      <dgm:prSet/>
      <dgm:spPr/>
      <dgm:t>
        <a:bodyPr/>
        <a:lstStyle/>
        <a:p>
          <a:endParaRPr lang="cs-CZ"/>
        </a:p>
      </dgm:t>
    </dgm:pt>
    <dgm:pt modelId="{0A5823B9-1935-495D-8E89-0662E6C0307F}" type="sibTrans" cxnId="{938DC088-796A-4E48-B261-057FE329FF5A}">
      <dgm:prSet/>
      <dgm:spPr/>
      <dgm:t>
        <a:bodyPr/>
        <a:lstStyle/>
        <a:p>
          <a:endParaRPr lang="cs-CZ"/>
        </a:p>
      </dgm:t>
    </dgm:pt>
    <dgm:pt modelId="{BAA63AAC-A5BC-4F8C-90B8-5CA137DAE331}" type="pres">
      <dgm:prSet presAssocID="{520CD2AE-25A6-4E3E-8BFD-BC5902E48B3D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E5669A9-A32A-421D-9307-527D9C8B51DF}" type="pres">
      <dgm:prSet presAssocID="{F448F8FB-C329-49D6-B1F3-0C0CD58EB2C7}" presName="upArrow" presStyleLbl="node1" presStyleIdx="0" presStyleCnt="1"/>
      <dgm:spPr/>
    </dgm:pt>
    <dgm:pt modelId="{D7C55218-451A-401C-A903-56FFDC20ACB8}" type="pres">
      <dgm:prSet presAssocID="{F448F8FB-C329-49D6-B1F3-0C0CD58EB2C7}" presName="upArrowText" presStyleLbl="revTx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38DC088-796A-4E48-B261-057FE329FF5A}" srcId="{520CD2AE-25A6-4E3E-8BFD-BC5902E48B3D}" destId="{F448F8FB-C329-49D6-B1F3-0C0CD58EB2C7}" srcOrd="0" destOrd="0" parTransId="{4C47C5C4-BB7E-4C55-80B5-8BBA589C3D63}" sibTransId="{0A5823B9-1935-495D-8E89-0662E6C0307F}"/>
    <dgm:cxn modelId="{897AD56B-CF45-4696-A396-1019441A56C4}" type="presOf" srcId="{F448F8FB-C329-49D6-B1F3-0C0CD58EB2C7}" destId="{D7C55218-451A-401C-A903-56FFDC20ACB8}" srcOrd="0" destOrd="0" presId="urn:microsoft.com/office/officeart/2005/8/layout/arrow4"/>
    <dgm:cxn modelId="{BD094772-9A1A-483C-BBB9-F9288E4DE31B}" type="presOf" srcId="{520CD2AE-25A6-4E3E-8BFD-BC5902E48B3D}" destId="{BAA63AAC-A5BC-4F8C-90B8-5CA137DAE331}" srcOrd="0" destOrd="0" presId="urn:microsoft.com/office/officeart/2005/8/layout/arrow4"/>
    <dgm:cxn modelId="{59898820-B7D5-4E1C-85A3-8354A6E74113}" type="presParOf" srcId="{BAA63AAC-A5BC-4F8C-90B8-5CA137DAE331}" destId="{0E5669A9-A32A-421D-9307-527D9C8B51DF}" srcOrd="0" destOrd="0" presId="urn:microsoft.com/office/officeart/2005/8/layout/arrow4"/>
    <dgm:cxn modelId="{2A1C3E25-B7E7-4FF9-BF1D-5A317C1358A1}" type="presParOf" srcId="{BAA63AAC-A5BC-4F8C-90B8-5CA137DAE331}" destId="{D7C55218-451A-401C-A903-56FFDC20ACB8}" srcOrd="1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D262FB7-CFF0-4F05-95DC-320E210F91B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085B0CBC-B6F3-40C4-BAA6-BFB2A4B28102}">
      <dgm:prSet/>
      <dgm:spPr/>
      <dgm:t>
        <a:bodyPr/>
        <a:lstStyle/>
        <a:p>
          <a:pPr rtl="0"/>
          <a:r>
            <a:rPr lang="cs-CZ" b="0" i="0" smtClean="0"/>
            <a:t>pokud vzrostou ceny výrobních faktorů (firma bude vyrábět s vyššími náklady), potom budou výrobci ochotni prodávat své zboží jen za vyšší ceny.</a:t>
          </a:r>
          <a:endParaRPr lang="cs-CZ"/>
        </a:p>
      </dgm:t>
    </dgm:pt>
    <dgm:pt modelId="{81A46FE4-1F8B-435F-BD7A-BE8B07537932}" type="parTrans" cxnId="{6D8BAC19-8907-4DC3-859A-16F58E20963C}">
      <dgm:prSet/>
      <dgm:spPr/>
      <dgm:t>
        <a:bodyPr/>
        <a:lstStyle/>
        <a:p>
          <a:endParaRPr lang="cs-CZ"/>
        </a:p>
      </dgm:t>
    </dgm:pt>
    <dgm:pt modelId="{C094C071-97C5-406D-9F90-D20568F947B1}" type="sibTrans" cxnId="{6D8BAC19-8907-4DC3-859A-16F58E20963C}">
      <dgm:prSet/>
      <dgm:spPr/>
      <dgm:t>
        <a:bodyPr/>
        <a:lstStyle/>
        <a:p>
          <a:endParaRPr lang="cs-CZ"/>
        </a:p>
      </dgm:t>
    </dgm:pt>
    <dgm:pt modelId="{48A5F2A2-FF44-490D-AE3F-A7B5B8CE9533}" type="pres">
      <dgm:prSet presAssocID="{9D262FB7-CFF0-4F05-95DC-320E210F91B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F470F3D-07BE-4D00-A0AA-3629435FF242}" type="pres">
      <dgm:prSet presAssocID="{9D262FB7-CFF0-4F05-95DC-320E210F91BF}" presName="arrow" presStyleLbl="bgShp" presStyleIdx="0" presStyleCnt="1"/>
      <dgm:spPr/>
    </dgm:pt>
    <dgm:pt modelId="{929DC6C4-B18B-45E3-9A16-A74C0913D5AD}" type="pres">
      <dgm:prSet presAssocID="{9D262FB7-CFF0-4F05-95DC-320E210F91BF}" presName="linearProcess" presStyleCnt="0"/>
      <dgm:spPr/>
    </dgm:pt>
    <dgm:pt modelId="{7246A4AD-2707-4CAA-8A6B-216BFD154B18}" type="pres">
      <dgm:prSet presAssocID="{085B0CBC-B6F3-40C4-BAA6-BFB2A4B28102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D8BAC19-8907-4DC3-859A-16F58E20963C}" srcId="{9D262FB7-CFF0-4F05-95DC-320E210F91BF}" destId="{085B0CBC-B6F3-40C4-BAA6-BFB2A4B28102}" srcOrd="0" destOrd="0" parTransId="{81A46FE4-1F8B-435F-BD7A-BE8B07537932}" sibTransId="{C094C071-97C5-406D-9F90-D20568F947B1}"/>
    <dgm:cxn modelId="{77834A99-8E4F-4967-81ED-C73D6F6E7A47}" type="presOf" srcId="{9D262FB7-CFF0-4F05-95DC-320E210F91BF}" destId="{48A5F2A2-FF44-490D-AE3F-A7B5B8CE9533}" srcOrd="0" destOrd="0" presId="urn:microsoft.com/office/officeart/2005/8/layout/hProcess9"/>
    <dgm:cxn modelId="{95492BBE-2ADE-438F-A8D7-5C9B4007B5C9}" type="presOf" srcId="{085B0CBC-B6F3-40C4-BAA6-BFB2A4B28102}" destId="{7246A4AD-2707-4CAA-8A6B-216BFD154B18}" srcOrd="0" destOrd="0" presId="urn:microsoft.com/office/officeart/2005/8/layout/hProcess9"/>
    <dgm:cxn modelId="{FA1DE925-70D6-4393-AB67-9C5EFB9B3FAD}" type="presParOf" srcId="{48A5F2A2-FF44-490D-AE3F-A7B5B8CE9533}" destId="{4F470F3D-07BE-4D00-A0AA-3629435FF242}" srcOrd="0" destOrd="0" presId="urn:microsoft.com/office/officeart/2005/8/layout/hProcess9"/>
    <dgm:cxn modelId="{7AB6586F-2FE1-4A85-9766-758BCD051998}" type="presParOf" srcId="{48A5F2A2-FF44-490D-AE3F-A7B5B8CE9533}" destId="{929DC6C4-B18B-45E3-9A16-A74C0913D5AD}" srcOrd="1" destOrd="0" presId="urn:microsoft.com/office/officeart/2005/8/layout/hProcess9"/>
    <dgm:cxn modelId="{61CA8FF6-99C3-491C-ABD1-28175BCA5E82}" type="presParOf" srcId="{929DC6C4-B18B-45E3-9A16-A74C0913D5AD}" destId="{7246A4AD-2707-4CAA-8A6B-216BFD154B18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489CFB0-9A49-40E9-81D1-D9901B0F1F1C}" type="doc">
      <dgm:prSet loTypeId="urn:microsoft.com/office/officeart/2005/8/layout/vList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7C67FABE-30EF-4000-B35B-F051DA467373}">
      <dgm:prSet/>
      <dgm:spPr/>
      <dgm:t>
        <a:bodyPr/>
        <a:lstStyle/>
        <a:p>
          <a:pPr rtl="0"/>
          <a:r>
            <a:rPr lang="cs-CZ" b="0" i="0" dirty="0" smtClean="0"/>
            <a:t>Vyžádaná </a:t>
          </a:r>
          <a:r>
            <a:rPr lang="cs-CZ" b="0" i="0" dirty="0" smtClean="0"/>
            <a:t>(obch</a:t>
          </a:r>
          <a:r>
            <a:rPr lang="cs-CZ" b="0" i="0" dirty="0" smtClean="0"/>
            <a:t>. dopis)</a:t>
          </a:r>
          <a:endParaRPr lang="cs-CZ" dirty="0"/>
        </a:p>
      </dgm:t>
    </dgm:pt>
    <dgm:pt modelId="{206A695E-BDA4-42BE-9BA0-B60CDADA29BA}" type="parTrans" cxnId="{A5B7F6A3-9AC4-4480-A901-CE0F5771FD7F}">
      <dgm:prSet/>
      <dgm:spPr/>
      <dgm:t>
        <a:bodyPr/>
        <a:lstStyle/>
        <a:p>
          <a:endParaRPr lang="cs-CZ"/>
        </a:p>
      </dgm:t>
    </dgm:pt>
    <dgm:pt modelId="{AC2443A7-72EA-4034-82A5-B4D3772ACE4E}" type="sibTrans" cxnId="{A5B7F6A3-9AC4-4480-A901-CE0F5771FD7F}">
      <dgm:prSet/>
      <dgm:spPr/>
      <dgm:t>
        <a:bodyPr/>
        <a:lstStyle/>
        <a:p>
          <a:endParaRPr lang="cs-CZ"/>
        </a:p>
      </dgm:t>
    </dgm:pt>
    <dgm:pt modelId="{33C69568-235C-4B43-B588-65A2119C5F98}">
      <dgm:prSet/>
      <dgm:spPr/>
      <dgm:t>
        <a:bodyPr/>
        <a:lstStyle/>
        <a:p>
          <a:pPr rtl="0"/>
          <a:r>
            <a:rPr lang="cs-CZ" b="0" i="0" dirty="0" smtClean="0"/>
            <a:t>Nevyžádaná </a:t>
          </a:r>
          <a:r>
            <a:rPr lang="cs-CZ" b="0" i="0" dirty="0" smtClean="0"/>
            <a:t>(letáky</a:t>
          </a:r>
          <a:r>
            <a:rPr lang="cs-CZ" b="0" i="0" dirty="0" smtClean="0"/>
            <a:t>)</a:t>
          </a:r>
          <a:endParaRPr lang="cs-CZ" dirty="0"/>
        </a:p>
      </dgm:t>
    </dgm:pt>
    <dgm:pt modelId="{A6FCB842-992C-41E1-8D2B-55CE4A2F56C6}" type="parTrans" cxnId="{BEC58B61-81E1-48D6-8D35-A46968A9745B}">
      <dgm:prSet/>
      <dgm:spPr/>
      <dgm:t>
        <a:bodyPr/>
        <a:lstStyle/>
        <a:p>
          <a:endParaRPr lang="cs-CZ"/>
        </a:p>
      </dgm:t>
    </dgm:pt>
    <dgm:pt modelId="{2499AF22-435E-4215-AD26-A1D879F6873F}" type="sibTrans" cxnId="{BEC58B61-81E1-48D6-8D35-A46968A9745B}">
      <dgm:prSet/>
      <dgm:spPr/>
      <dgm:t>
        <a:bodyPr/>
        <a:lstStyle/>
        <a:p>
          <a:endParaRPr lang="cs-CZ"/>
        </a:p>
      </dgm:t>
    </dgm:pt>
    <dgm:pt modelId="{9ABFABE7-8D2F-4224-9090-30F545878760}">
      <dgm:prSet/>
      <dgm:spPr/>
      <dgm:t>
        <a:bodyPr/>
        <a:lstStyle/>
        <a:p>
          <a:pPr rtl="0"/>
          <a:r>
            <a:rPr lang="cs-CZ" b="0" i="0" smtClean="0"/>
            <a:t>Agregátní (celková) – souhrn veškerého nabízeného zboží</a:t>
          </a:r>
          <a:endParaRPr lang="cs-CZ"/>
        </a:p>
      </dgm:t>
    </dgm:pt>
    <dgm:pt modelId="{8034AFCD-9CC0-4F31-89F2-0A3D0FF31B73}" type="parTrans" cxnId="{A7CCA62B-1F0C-4368-B816-AE64A9C0AD88}">
      <dgm:prSet/>
      <dgm:spPr/>
      <dgm:t>
        <a:bodyPr/>
        <a:lstStyle/>
        <a:p>
          <a:endParaRPr lang="cs-CZ"/>
        </a:p>
      </dgm:t>
    </dgm:pt>
    <dgm:pt modelId="{9C8031F3-1D81-4033-8346-DA72CA95135E}" type="sibTrans" cxnId="{A7CCA62B-1F0C-4368-B816-AE64A9C0AD88}">
      <dgm:prSet/>
      <dgm:spPr/>
      <dgm:t>
        <a:bodyPr/>
        <a:lstStyle/>
        <a:p>
          <a:endParaRPr lang="cs-CZ"/>
        </a:p>
      </dgm:t>
    </dgm:pt>
    <dgm:pt modelId="{0295ABED-3C9A-40B3-BFA3-366903044C1A}">
      <dgm:prSet/>
      <dgm:spPr/>
      <dgm:t>
        <a:bodyPr/>
        <a:lstStyle/>
        <a:p>
          <a:pPr rtl="0"/>
          <a:r>
            <a:rPr lang="cs-CZ" b="0" i="0" smtClean="0"/>
            <a:t>Individuální – nabídka jednoho výrobce</a:t>
          </a:r>
          <a:endParaRPr lang="cs-CZ"/>
        </a:p>
      </dgm:t>
    </dgm:pt>
    <dgm:pt modelId="{BCA788DE-879D-4BA1-BEA5-AF8BBE432856}" type="parTrans" cxnId="{82D67FDD-2902-4394-89D7-A25E5B025BDB}">
      <dgm:prSet/>
      <dgm:spPr/>
      <dgm:t>
        <a:bodyPr/>
        <a:lstStyle/>
        <a:p>
          <a:endParaRPr lang="cs-CZ"/>
        </a:p>
      </dgm:t>
    </dgm:pt>
    <dgm:pt modelId="{EFBF527C-9E3D-4F0D-AD44-D2855CCDCF34}" type="sibTrans" cxnId="{82D67FDD-2902-4394-89D7-A25E5B025BDB}">
      <dgm:prSet/>
      <dgm:spPr/>
      <dgm:t>
        <a:bodyPr/>
        <a:lstStyle/>
        <a:p>
          <a:endParaRPr lang="cs-CZ"/>
        </a:p>
      </dgm:t>
    </dgm:pt>
    <dgm:pt modelId="{1F72060F-FC0A-4DD4-974D-FFDD28874AF6}">
      <dgm:prSet/>
      <dgm:spPr/>
      <dgm:t>
        <a:bodyPr/>
        <a:lstStyle/>
        <a:p>
          <a:pPr rtl="0"/>
          <a:r>
            <a:rPr lang="cs-CZ" b="0" i="0" dirty="0" smtClean="0"/>
            <a:t>Dílčí </a:t>
          </a:r>
          <a:r>
            <a:rPr lang="cs-CZ" b="0" i="0" dirty="0" smtClean="0"/>
            <a:t>(tržní</a:t>
          </a:r>
          <a:r>
            <a:rPr lang="cs-CZ" b="0" i="0" dirty="0" smtClean="0"/>
            <a:t>) – nabídka určitého druhu zboží </a:t>
          </a:r>
          <a:r>
            <a:rPr lang="cs-CZ" b="0" i="0" dirty="0" smtClean="0"/>
            <a:t>(elektronika</a:t>
          </a:r>
          <a:r>
            <a:rPr lang="cs-CZ" b="0" i="0" dirty="0" smtClean="0"/>
            <a:t>)</a:t>
          </a:r>
          <a:endParaRPr lang="cs-CZ" dirty="0"/>
        </a:p>
      </dgm:t>
    </dgm:pt>
    <dgm:pt modelId="{67A93561-21F5-400C-89D6-9004C898F411}" type="parTrans" cxnId="{8B72610E-D9BC-4D9A-9628-9829C18982DF}">
      <dgm:prSet/>
      <dgm:spPr/>
      <dgm:t>
        <a:bodyPr/>
        <a:lstStyle/>
        <a:p>
          <a:endParaRPr lang="cs-CZ"/>
        </a:p>
      </dgm:t>
    </dgm:pt>
    <dgm:pt modelId="{37E7018C-5B25-463C-89CE-59EF8A8BABAE}" type="sibTrans" cxnId="{8B72610E-D9BC-4D9A-9628-9829C18982DF}">
      <dgm:prSet/>
      <dgm:spPr/>
      <dgm:t>
        <a:bodyPr/>
        <a:lstStyle/>
        <a:p>
          <a:endParaRPr lang="cs-CZ"/>
        </a:p>
      </dgm:t>
    </dgm:pt>
    <dgm:pt modelId="{096E0F41-E4ED-47EC-B9D9-F0D9ACF9D74F}" type="pres">
      <dgm:prSet presAssocID="{F489CFB0-9A49-40E9-81D1-D9901B0F1F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D52AF96-009B-4801-9695-79FBD3C9C998}" type="pres">
      <dgm:prSet presAssocID="{7C67FABE-30EF-4000-B35B-F051DA467373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98CF53E-B644-4BFB-B73F-E818D61D4CDA}" type="pres">
      <dgm:prSet presAssocID="{AC2443A7-72EA-4034-82A5-B4D3772ACE4E}" presName="spacer" presStyleCnt="0"/>
      <dgm:spPr/>
    </dgm:pt>
    <dgm:pt modelId="{7CC569DF-46E9-4ABB-810A-1F8398026C43}" type="pres">
      <dgm:prSet presAssocID="{33C69568-235C-4B43-B588-65A2119C5F98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3638290-1B4A-47E9-A814-B6F70AA93B60}" type="pres">
      <dgm:prSet presAssocID="{2499AF22-435E-4215-AD26-A1D879F6873F}" presName="spacer" presStyleCnt="0"/>
      <dgm:spPr/>
    </dgm:pt>
    <dgm:pt modelId="{1D964FAB-3644-417E-9D46-50FF932A3413}" type="pres">
      <dgm:prSet presAssocID="{9ABFABE7-8D2F-4224-9090-30F545878760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C9D680-3586-4F22-9049-CF34222C8E68}" type="pres">
      <dgm:prSet presAssocID="{9C8031F3-1D81-4033-8346-DA72CA95135E}" presName="spacer" presStyleCnt="0"/>
      <dgm:spPr/>
    </dgm:pt>
    <dgm:pt modelId="{13412FED-2A39-4F1E-A441-339EAC31A639}" type="pres">
      <dgm:prSet presAssocID="{0295ABED-3C9A-40B3-BFA3-366903044C1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68B27A0-11EA-43CC-A7AC-347955F6606B}" type="pres">
      <dgm:prSet presAssocID="{EFBF527C-9E3D-4F0D-AD44-D2855CCDCF34}" presName="spacer" presStyleCnt="0"/>
      <dgm:spPr/>
    </dgm:pt>
    <dgm:pt modelId="{B4C82A0B-75C0-46EC-A1FC-B89F41DCADC3}" type="pres">
      <dgm:prSet presAssocID="{1F72060F-FC0A-4DD4-974D-FFDD28874AF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0C6E0F6-7150-4C91-887E-912D09325ED9}" type="presOf" srcId="{9ABFABE7-8D2F-4224-9090-30F545878760}" destId="{1D964FAB-3644-417E-9D46-50FF932A3413}" srcOrd="0" destOrd="0" presId="urn:microsoft.com/office/officeart/2005/8/layout/vList2"/>
    <dgm:cxn modelId="{8B72610E-D9BC-4D9A-9628-9829C18982DF}" srcId="{F489CFB0-9A49-40E9-81D1-D9901B0F1F1C}" destId="{1F72060F-FC0A-4DD4-974D-FFDD28874AF6}" srcOrd="4" destOrd="0" parTransId="{67A93561-21F5-400C-89D6-9004C898F411}" sibTransId="{37E7018C-5B25-463C-89CE-59EF8A8BABAE}"/>
    <dgm:cxn modelId="{035FF107-CB5A-4B33-B195-5EC0E27FFF41}" type="presOf" srcId="{F489CFB0-9A49-40E9-81D1-D9901B0F1F1C}" destId="{096E0F41-E4ED-47EC-B9D9-F0D9ACF9D74F}" srcOrd="0" destOrd="0" presId="urn:microsoft.com/office/officeart/2005/8/layout/vList2"/>
    <dgm:cxn modelId="{A7CCA62B-1F0C-4368-B816-AE64A9C0AD88}" srcId="{F489CFB0-9A49-40E9-81D1-D9901B0F1F1C}" destId="{9ABFABE7-8D2F-4224-9090-30F545878760}" srcOrd="2" destOrd="0" parTransId="{8034AFCD-9CC0-4F31-89F2-0A3D0FF31B73}" sibTransId="{9C8031F3-1D81-4033-8346-DA72CA95135E}"/>
    <dgm:cxn modelId="{8135A241-F982-4A2A-9A4A-447684DF2EAE}" type="presOf" srcId="{0295ABED-3C9A-40B3-BFA3-366903044C1A}" destId="{13412FED-2A39-4F1E-A441-339EAC31A639}" srcOrd="0" destOrd="0" presId="urn:microsoft.com/office/officeart/2005/8/layout/vList2"/>
    <dgm:cxn modelId="{E4393D5D-CEA5-4033-9265-CEB38B317AFF}" type="presOf" srcId="{1F72060F-FC0A-4DD4-974D-FFDD28874AF6}" destId="{B4C82A0B-75C0-46EC-A1FC-B89F41DCADC3}" srcOrd="0" destOrd="0" presId="urn:microsoft.com/office/officeart/2005/8/layout/vList2"/>
    <dgm:cxn modelId="{183D962A-EB9A-49BF-9AED-E416FFB14323}" type="presOf" srcId="{7C67FABE-30EF-4000-B35B-F051DA467373}" destId="{1D52AF96-009B-4801-9695-79FBD3C9C998}" srcOrd="0" destOrd="0" presId="urn:microsoft.com/office/officeart/2005/8/layout/vList2"/>
    <dgm:cxn modelId="{A5B7F6A3-9AC4-4480-A901-CE0F5771FD7F}" srcId="{F489CFB0-9A49-40E9-81D1-D9901B0F1F1C}" destId="{7C67FABE-30EF-4000-B35B-F051DA467373}" srcOrd="0" destOrd="0" parTransId="{206A695E-BDA4-42BE-9BA0-B60CDADA29BA}" sibTransId="{AC2443A7-72EA-4034-82A5-B4D3772ACE4E}"/>
    <dgm:cxn modelId="{82D67FDD-2902-4394-89D7-A25E5B025BDB}" srcId="{F489CFB0-9A49-40E9-81D1-D9901B0F1F1C}" destId="{0295ABED-3C9A-40B3-BFA3-366903044C1A}" srcOrd="3" destOrd="0" parTransId="{BCA788DE-879D-4BA1-BEA5-AF8BBE432856}" sibTransId="{EFBF527C-9E3D-4F0D-AD44-D2855CCDCF34}"/>
    <dgm:cxn modelId="{1F9AEEE4-129A-43DA-ACC9-1CC191DACA2A}" type="presOf" srcId="{33C69568-235C-4B43-B588-65A2119C5F98}" destId="{7CC569DF-46E9-4ABB-810A-1F8398026C43}" srcOrd="0" destOrd="0" presId="urn:microsoft.com/office/officeart/2005/8/layout/vList2"/>
    <dgm:cxn modelId="{BEC58B61-81E1-48D6-8D35-A46968A9745B}" srcId="{F489CFB0-9A49-40E9-81D1-D9901B0F1F1C}" destId="{33C69568-235C-4B43-B588-65A2119C5F98}" srcOrd="1" destOrd="0" parTransId="{A6FCB842-992C-41E1-8D2B-55CE4A2F56C6}" sibTransId="{2499AF22-435E-4215-AD26-A1D879F6873F}"/>
    <dgm:cxn modelId="{F93C32D1-429C-4C9C-969E-63CA76A55455}" type="presParOf" srcId="{096E0F41-E4ED-47EC-B9D9-F0D9ACF9D74F}" destId="{1D52AF96-009B-4801-9695-79FBD3C9C998}" srcOrd="0" destOrd="0" presId="urn:microsoft.com/office/officeart/2005/8/layout/vList2"/>
    <dgm:cxn modelId="{7414BC27-E7DF-4F39-801A-8138FC935CA1}" type="presParOf" srcId="{096E0F41-E4ED-47EC-B9D9-F0D9ACF9D74F}" destId="{498CF53E-B644-4BFB-B73F-E818D61D4CDA}" srcOrd="1" destOrd="0" presId="urn:microsoft.com/office/officeart/2005/8/layout/vList2"/>
    <dgm:cxn modelId="{D09ABEFA-1675-41C0-8C52-B1DE43546381}" type="presParOf" srcId="{096E0F41-E4ED-47EC-B9D9-F0D9ACF9D74F}" destId="{7CC569DF-46E9-4ABB-810A-1F8398026C43}" srcOrd="2" destOrd="0" presId="urn:microsoft.com/office/officeart/2005/8/layout/vList2"/>
    <dgm:cxn modelId="{1C0E2D65-C33E-4345-909D-2112E6E0C775}" type="presParOf" srcId="{096E0F41-E4ED-47EC-B9D9-F0D9ACF9D74F}" destId="{33638290-1B4A-47E9-A814-B6F70AA93B60}" srcOrd="3" destOrd="0" presId="urn:microsoft.com/office/officeart/2005/8/layout/vList2"/>
    <dgm:cxn modelId="{C728424E-46B0-4CF1-8554-C76E512EDB74}" type="presParOf" srcId="{096E0F41-E4ED-47EC-B9D9-F0D9ACF9D74F}" destId="{1D964FAB-3644-417E-9D46-50FF932A3413}" srcOrd="4" destOrd="0" presId="urn:microsoft.com/office/officeart/2005/8/layout/vList2"/>
    <dgm:cxn modelId="{C375964C-442D-4688-B6D0-AB856E1860B5}" type="presParOf" srcId="{096E0F41-E4ED-47EC-B9D9-F0D9ACF9D74F}" destId="{4DC9D680-3586-4F22-9049-CF34222C8E68}" srcOrd="5" destOrd="0" presId="urn:microsoft.com/office/officeart/2005/8/layout/vList2"/>
    <dgm:cxn modelId="{A62655A2-1F0D-4F52-81D3-8987C8662392}" type="presParOf" srcId="{096E0F41-E4ED-47EC-B9D9-F0D9ACF9D74F}" destId="{13412FED-2A39-4F1E-A441-339EAC31A639}" srcOrd="6" destOrd="0" presId="urn:microsoft.com/office/officeart/2005/8/layout/vList2"/>
    <dgm:cxn modelId="{E2B4AF4E-9C30-4454-BCDE-A7B7BA4418F3}" type="presParOf" srcId="{096E0F41-E4ED-47EC-B9D9-F0D9ACF9D74F}" destId="{B68B27A0-11EA-43CC-A7AC-347955F6606B}" srcOrd="7" destOrd="0" presId="urn:microsoft.com/office/officeart/2005/8/layout/vList2"/>
    <dgm:cxn modelId="{114D0036-2C32-4BCC-ADBD-D13E57C7C3C3}" type="presParOf" srcId="{096E0F41-E4ED-47EC-B9D9-F0D9ACF9D74F}" destId="{B4C82A0B-75C0-46EC-A1FC-B89F41DCADC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A22E23-E629-42A3-9E2B-ECAA2C780EA2}" type="doc">
      <dgm:prSet loTypeId="urn:microsoft.com/office/officeart/2005/8/layout/lProcess3" loCatId="process" qsTypeId="urn:microsoft.com/office/officeart/2009/2/quickstyle/3d8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C8CB95C7-926D-440F-B877-EF702B070EA8}">
      <dgm:prSet/>
      <dgm:spPr/>
      <dgm:t>
        <a:bodyPr/>
        <a:lstStyle/>
        <a:p>
          <a:pPr rtl="0"/>
          <a:r>
            <a:rPr lang="cs-CZ" smtClean="0"/>
            <a:t>POPTÁVKA- je množství zboží, které jsou kupující ochotni koupit za určitou cenu</a:t>
          </a:r>
          <a:endParaRPr lang="cs-CZ" dirty="0"/>
        </a:p>
      </dgm:t>
    </dgm:pt>
    <dgm:pt modelId="{B06863A6-68AF-43C5-A276-C64504C93093}" type="parTrans" cxnId="{A73BF456-CC37-454D-8ED9-1FF05976F3C6}">
      <dgm:prSet/>
      <dgm:spPr/>
      <dgm:t>
        <a:bodyPr/>
        <a:lstStyle/>
        <a:p>
          <a:endParaRPr lang="cs-CZ"/>
        </a:p>
      </dgm:t>
    </dgm:pt>
    <dgm:pt modelId="{C601AB03-97E5-4343-B270-6D084CC7F982}" type="sibTrans" cxnId="{A73BF456-CC37-454D-8ED9-1FF05976F3C6}">
      <dgm:prSet/>
      <dgm:spPr/>
      <dgm:t>
        <a:bodyPr/>
        <a:lstStyle/>
        <a:p>
          <a:endParaRPr lang="cs-CZ"/>
        </a:p>
      </dgm:t>
    </dgm:pt>
    <dgm:pt modelId="{6E64CE77-032F-4798-8E42-A4D5F02F082A}" type="pres">
      <dgm:prSet presAssocID="{0DA22E23-E629-42A3-9E2B-ECAA2C780EA2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3C377AB5-83DF-4FB6-A90F-6459E2C2A981}" type="pres">
      <dgm:prSet presAssocID="{C8CB95C7-926D-440F-B877-EF702B070EA8}" presName="horFlow" presStyleCnt="0"/>
      <dgm:spPr/>
    </dgm:pt>
    <dgm:pt modelId="{2E8263FD-DA12-45D4-881D-B88A27B5A36C}" type="pres">
      <dgm:prSet presAssocID="{C8CB95C7-926D-440F-B877-EF702B070EA8}" presName="bigChev" presStyleLbl="node1" presStyleIdx="0" presStyleCnt="1"/>
      <dgm:spPr/>
      <dgm:t>
        <a:bodyPr/>
        <a:lstStyle/>
        <a:p>
          <a:endParaRPr lang="cs-CZ"/>
        </a:p>
      </dgm:t>
    </dgm:pt>
  </dgm:ptLst>
  <dgm:cxnLst>
    <dgm:cxn modelId="{6C020FB9-2602-4F86-85EE-0E05B3D7EB2E}" type="presOf" srcId="{C8CB95C7-926D-440F-B877-EF702B070EA8}" destId="{2E8263FD-DA12-45D4-881D-B88A27B5A36C}" srcOrd="0" destOrd="0" presId="urn:microsoft.com/office/officeart/2005/8/layout/lProcess3"/>
    <dgm:cxn modelId="{8470AA03-7DDF-4CF4-A0BA-D5990E2ED5E3}" type="presOf" srcId="{0DA22E23-E629-42A3-9E2B-ECAA2C780EA2}" destId="{6E64CE77-032F-4798-8E42-A4D5F02F082A}" srcOrd="0" destOrd="0" presId="urn:microsoft.com/office/officeart/2005/8/layout/lProcess3"/>
    <dgm:cxn modelId="{A73BF456-CC37-454D-8ED9-1FF05976F3C6}" srcId="{0DA22E23-E629-42A3-9E2B-ECAA2C780EA2}" destId="{C8CB95C7-926D-440F-B877-EF702B070EA8}" srcOrd="0" destOrd="0" parTransId="{B06863A6-68AF-43C5-A276-C64504C93093}" sibTransId="{C601AB03-97E5-4343-B270-6D084CC7F982}"/>
    <dgm:cxn modelId="{60FF66D5-6CC4-4B7A-B8A7-BE7E9AB5B84C}" type="presParOf" srcId="{6E64CE77-032F-4798-8E42-A4D5F02F082A}" destId="{3C377AB5-83DF-4FB6-A90F-6459E2C2A981}" srcOrd="0" destOrd="0" presId="urn:microsoft.com/office/officeart/2005/8/layout/lProcess3"/>
    <dgm:cxn modelId="{E45817E2-3D0C-4554-9C6F-9681EA64EC35}" type="presParOf" srcId="{3C377AB5-83DF-4FB6-A90F-6459E2C2A981}" destId="{2E8263FD-DA12-45D4-881D-B88A27B5A36C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46CF06C-4166-4B89-92FC-4E58B911CA2A}" type="doc">
      <dgm:prSet loTypeId="urn:microsoft.com/office/officeart/2005/8/layout/arrow5" loCatId="process" qsTypeId="urn:microsoft.com/office/officeart/2009/2/quickstyle/3d8" qsCatId="3D" csTypeId="urn:microsoft.com/office/officeart/2005/8/colors/colorful5" csCatId="colorful"/>
      <dgm:spPr/>
      <dgm:t>
        <a:bodyPr/>
        <a:lstStyle/>
        <a:p>
          <a:endParaRPr lang="cs-CZ"/>
        </a:p>
      </dgm:t>
    </dgm:pt>
    <dgm:pt modelId="{36F78695-55B7-4F39-91E2-E4B5C09D892E}">
      <dgm:prSet/>
      <dgm:spPr/>
      <dgm:t>
        <a:bodyPr/>
        <a:lstStyle/>
        <a:p>
          <a:pPr rtl="0"/>
          <a:r>
            <a:rPr lang="cs-CZ" smtClean="0"/>
            <a:t>Zákon nabídky</a:t>
          </a:r>
          <a:endParaRPr lang="cs-CZ"/>
        </a:p>
      </dgm:t>
    </dgm:pt>
    <dgm:pt modelId="{ECE43F52-2D36-40B8-9068-C4B0C07F2299}" type="parTrans" cxnId="{1E5E586F-00C9-439C-B6B5-9E6FBFE8F562}">
      <dgm:prSet/>
      <dgm:spPr/>
      <dgm:t>
        <a:bodyPr/>
        <a:lstStyle/>
        <a:p>
          <a:endParaRPr lang="cs-CZ"/>
        </a:p>
      </dgm:t>
    </dgm:pt>
    <dgm:pt modelId="{8A3C0A2B-99E2-4BAE-9CB6-8512A0696C94}" type="sibTrans" cxnId="{1E5E586F-00C9-439C-B6B5-9E6FBFE8F562}">
      <dgm:prSet/>
      <dgm:spPr/>
      <dgm:t>
        <a:bodyPr/>
        <a:lstStyle/>
        <a:p>
          <a:endParaRPr lang="cs-CZ"/>
        </a:p>
      </dgm:t>
    </dgm:pt>
    <dgm:pt modelId="{07BACDD5-F055-49AC-B8F4-257250276D98}">
      <dgm:prSet/>
      <dgm:spPr/>
      <dgm:t>
        <a:bodyPr/>
        <a:lstStyle/>
        <a:p>
          <a:pPr rtl="0"/>
          <a:r>
            <a:rPr lang="cs-CZ" smtClean="0"/>
            <a:t>Zákon poptávky</a:t>
          </a:r>
          <a:endParaRPr lang="cs-CZ"/>
        </a:p>
      </dgm:t>
    </dgm:pt>
    <dgm:pt modelId="{CA0A5134-FD30-4990-9DD3-0A851397C45E}" type="parTrans" cxnId="{22BCB47C-B1AB-40B2-BB79-A9B89A593423}">
      <dgm:prSet/>
      <dgm:spPr/>
      <dgm:t>
        <a:bodyPr/>
        <a:lstStyle/>
        <a:p>
          <a:endParaRPr lang="cs-CZ"/>
        </a:p>
      </dgm:t>
    </dgm:pt>
    <dgm:pt modelId="{E288FF30-B19A-4F9D-8ECF-1F302932E2CA}" type="sibTrans" cxnId="{22BCB47C-B1AB-40B2-BB79-A9B89A593423}">
      <dgm:prSet/>
      <dgm:spPr/>
      <dgm:t>
        <a:bodyPr/>
        <a:lstStyle/>
        <a:p>
          <a:endParaRPr lang="cs-CZ"/>
        </a:p>
      </dgm:t>
    </dgm:pt>
    <dgm:pt modelId="{5FD8F0A2-D126-4A93-88A7-DF43ECF45547}" type="pres">
      <dgm:prSet presAssocID="{246CF06C-4166-4B89-92FC-4E58B911CA2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8680D2A-F7ED-4458-8830-DEA8B3B1A705}" type="pres">
      <dgm:prSet presAssocID="{36F78695-55B7-4F39-91E2-E4B5C09D892E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5A2A6B2-7D37-4C2E-AD87-8E46A9AB8DD1}" type="pres">
      <dgm:prSet presAssocID="{07BACDD5-F055-49AC-B8F4-257250276D98}" presName="arrow" presStyleLbl="node1" presStyleIdx="1" presStyleCnt="2" custRadScaleRad="105090" custRadScaleInc="-407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22BCB47C-B1AB-40B2-BB79-A9B89A593423}" srcId="{246CF06C-4166-4B89-92FC-4E58B911CA2A}" destId="{07BACDD5-F055-49AC-B8F4-257250276D98}" srcOrd="1" destOrd="0" parTransId="{CA0A5134-FD30-4990-9DD3-0A851397C45E}" sibTransId="{E288FF30-B19A-4F9D-8ECF-1F302932E2CA}"/>
    <dgm:cxn modelId="{1E5E586F-00C9-439C-B6B5-9E6FBFE8F562}" srcId="{246CF06C-4166-4B89-92FC-4E58B911CA2A}" destId="{36F78695-55B7-4F39-91E2-E4B5C09D892E}" srcOrd="0" destOrd="0" parTransId="{ECE43F52-2D36-40B8-9068-C4B0C07F2299}" sibTransId="{8A3C0A2B-99E2-4BAE-9CB6-8512A0696C94}"/>
    <dgm:cxn modelId="{4A2FE10C-7CF2-4254-AAF5-A8FF867078BF}" type="presOf" srcId="{246CF06C-4166-4B89-92FC-4E58B911CA2A}" destId="{5FD8F0A2-D126-4A93-88A7-DF43ECF45547}" srcOrd="0" destOrd="0" presId="urn:microsoft.com/office/officeart/2005/8/layout/arrow5"/>
    <dgm:cxn modelId="{30ECCA75-9839-4024-A4FF-4F7B40C41836}" type="presOf" srcId="{36F78695-55B7-4F39-91E2-E4B5C09D892E}" destId="{98680D2A-F7ED-4458-8830-DEA8B3B1A705}" srcOrd="0" destOrd="0" presId="urn:microsoft.com/office/officeart/2005/8/layout/arrow5"/>
    <dgm:cxn modelId="{369C2C73-56CB-4552-880E-094C098FE39F}" type="presOf" srcId="{07BACDD5-F055-49AC-B8F4-257250276D98}" destId="{A5A2A6B2-7D37-4C2E-AD87-8E46A9AB8DD1}" srcOrd="0" destOrd="0" presId="urn:microsoft.com/office/officeart/2005/8/layout/arrow5"/>
    <dgm:cxn modelId="{EA6D99C0-D6FC-4640-BF22-BD3B5457B775}" type="presParOf" srcId="{5FD8F0A2-D126-4A93-88A7-DF43ECF45547}" destId="{98680D2A-F7ED-4458-8830-DEA8B3B1A705}" srcOrd="0" destOrd="0" presId="urn:microsoft.com/office/officeart/2005/8/layout/arrow5"/>
    <dgm:cxn modelId="{471A9BF1-F0F0-4FB4-B0ED-547E0282AEE7}" type="presParOf" srcId="{5FD8F0A2-D126-4A93-88A7-DF43ECF45547}" destId="{A5A2A6B2-7D37-4C2E-AD87-8E46A9AB8DD1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BE9E6E1-14C1-4D59-BDD4-0CED0D60BEF2}" type="doc">
      <dgm:prSet loTypeId="urn:microsoft.com/office/officeart/2005/8/layout/arrow4" loCatId="process" qsTypeId="urn:microsoft.com/office/officeart/2005/8/quickstyle/3d7" qsCatId="3D" csTypeId="urn:microsoft.com/office/officeart/2005/8/colors/accent2_5" csCatId="accent2"/>
      <dgm:spPr/>
      <dgm:t>
        <a:bodyPr/>
        <a:lstStyle/>
        <a:p>
          <a:endParaRPr lang="cs-CZ"/>
        </a:p>
      </dgm:t>
    </dgm:pt>
    <dgm:pt modelId="{51A92626-B2C0-4F7C-8D53-42D05C00D63A}">
      <dgm:prSet/>
      <dgm:spPr/>
      <dgm:t>
        <a:bodyPr/>
        <a:lstStyle/>
        <a:p>
          <a:pPr rtl="0"/>
          <a:r>
            <a:rPr lang="cs-CZ" b="1" dirty="0" smtClean="0"/>
            <a:t>S rostoucí cenou </a:t>
          </a:r>
          <a:r>
            <a:rPr lang="cs-CZ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</a:rPr>
            <a:t>klesá </a:t>
          </a:r>
          <a:r>
            <a:rPr lang="cs-CZ" b="1" dirty="0" smtClean="0"/>
            <a:t>poptávané zboží</a:t>
          </a:r>
          <a:endParaRPr lang="cs-CZ" dirty="0"/>
        </a:p>
      </dgm:t>
    </dgm:pt>
    <dgm:pt modelId="{95A9BDEB-8155-4C9F-AFAA-EFDE5BCC04A9}" type="parTrans" cxnId="{87BF9214-0B9A-4683-BE7A-74A5D4C63615}">
      <dgm:prSet/>
      <dgm:spPr/>
      <dgm:t>
        <a:bodyPr/>
        <a:lstStyle/>
        <a:p>
          <a:endParaRPr lang="cs-CZ"/>
        </a:p>
      </dgm:t>
    </dgm:pt>
    <dgm:pt modelId="{6C53CA58-0DEC-40EA-8113-0B00BEA4C020}" type="sibTrans" cxnId="{87BF9214-0B9A-4683-BE7A-74A5D4C63615}">
      <dgm:prSet/>
      <dgm:spPr/>
      <dgm:t>
        <a:bodyPr/>
        <a:lstStyle/>
        <a:p>
          <a:endParaRPr lang="cs-CZ"/>
        </a:p>
      </dgm:t>
    </dgm:pt>
    <dgm:pt modelId="{59A1FE53-0538-411B-A09A-6EFA1E4768AC}" type="pres">
      <dgm:prSet presAssocID="{DBE9E6E1-14C1-4D59-BDD4-0CED0D60BEF2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4BE48A5-1881-45C8-8B76-3309263BD223}" type="pres">
      <dgm:prSet presAssocID="{51A92626-B2C0-4F7C-8D53-42D05C00D63A}" presName="upArrow" presStyleLbl="node1" presStyleIdx="0" presStyleCnt="1" custAng="10800000"/>
      <dgm:spPr/>
    </dgm:pt>
    <dgm:pt modelId="{26CD8003-3BF2-422E-AB22-DC622466B06F}" type="pres">
      <dgm:prSet presAssocID="{51A92626-B2C0-4F7C-8D53-42D05C00D63A}" presName="upArrowText" presStyleLbl="revTx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4AB1A2C-7392-4621-9352-1C6610B5F76D}" type="presOf" srcId="{51A92626-B2C0-4F7C-8D53-42D05C00D63A}" destId="{26CD8003-3BF2-422E-AB22-DC622466B06F}" srcOrd="0" destOrd="0" presId="urn:microsoft.com/office/officeart/2005/8/layout/arrow4"/>
    <dgm:cxn modelId="{87BF9214-0B9A-4683-BE7A-74A5D4C63615}" srcId="{DBE9E6E1-14C1-4D59-BDD4-0CED0D60BEF2}" destId="{51A92626-B2C0-4F7C-8D53-42D05C00D63A}" srcOrd="0" destOrd="0" parTransId="{95A9BDEB-8155-4C9F-AFAA-EFDE5BCC04A9}" sibTransId="{6C53CA58-0DEC-40EA-8113-0B00BEA4C020}"/>
    <dgm:cxn modelId="{27A440F7-A9AD-4D55-A9F3-58CE84B9D744}" type="presOf" srcId="{DBE9E6E1-14C1-4D59-BDD4-0CED0D60BEF2}" destId="{59A1FE53-0538-411B-A09A-6EFA1E4768AC}" srcOrd="0" destOrd="0" presId="urn:microsoft.com/office/officeart/2005/8/layout/arrow4"/>
    <dgm:cxn modelId="{048124B9-1C85-475C-9967-1C247D96F4B9}" type="presParOf" srcId="{59A1FE53-0538-411B-A09A-6EFA1E4768AC}" destId="{D4BE48A5-1881-45C8-8B76-3309263BD223}" srcOrd="0" destOrd="0" presId="urn:microsoft.com/office/officeart/2005/8/layout/arrow4"/>
    <dgm:cxn modelId="{FCE3710F-75C9-407A-A667-8B6C2DCAE265}" type="presParOf" srcId="{59A1FE53-0538-411B-A09A-6EFA1E4768AC}" destId="{26CD8003-3BF2-422E-AB22-DC622466B06F}" srcOrd="1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57B1D6F-82F2-4126-81F0-08C0C8AA5FD7}" type="doc">
      <dgm:prSet loTypeId="urn:microsoft.com/office/officeart/2005/8/layout/target3" loCatId="relationship" qsTypeId="urn:microsoft.com/office/officeart/2005/8/quickstyle/3d7" qsCatId="3D" csTypeId="urn:microsoft.com/office/officeart/2005/8/colors/colorful4" csCatId="colorful"/>
      <dgm:spPr/>
      <dgm:t>
        <a:bodyPr/>
        <a:lstStyle/>
        <a:p>
          <a:endParaRPr lang="cs-CZ"/>
        </a:p>
      </dgm:t>
    </dgm:pt>
    <dgm:pt modelId="{85278BF9-FC6C-4AB3-9FA6-C71A6BF513FE}">
      <dgm:prSet/>
      <dgm:spPr/>
      <dgm:t>
        <a:bodyPr/>
        <a:lstStyle/>
        <a:p>
          <a:pPr rtl="0"/>
          <a:r>
            <a:rPr lang="cs-CZ" smtClean="0"/>
            <a:t>Důvody klesající poptávky jsou dány dvěma efekty</a:t>
          </a:r>
          <a:endParaRPr lang="cs-CZ"/>
        </a:p>
      </dgm:t>
    </dgm:pt>
    <dgm:pt modelId="{874C8572-4955-4662-AFBD-407DD6405264}" type="parTrans" cxnId="{FBD01352-A759-4427-BF61-9273B849E916}">
      <dgm:prSet/>
      <dgm:spPr/>
      <dgm:t>
        <a:bodyPr/>
        <a:lstStyle/>
        <a:p>
          <a:endParaRPr lang="cs-CZ"/>
        </a:p>
      </dgm:t>
    </dgm:pt>
    <dgm:pt modelId="{14B19827-7FD3-4A26-98B4-A6FEF929DAF3}" type="sibTrans" cxnId="{FBD01352-A759-4427-BF61-9273B849E916}">
      <dgm:prSet/>
      <dgm:spPr/>
      <dgm:t>
        <a:bodyPr/>
        <a:lstStyle/>
        <a:p>
          <a:endParaRPr lang="cs-CZ"/>
        </a:p>
      </dgm:t>
    </dgm:pt>
    <dgm:pt modelId="{D3C03990-B7DD-4490-96F7-248E2EA5DD4E}" type="pres">
      <dgm:prSet presAssocID="{D57B1D6F-82F2-4126-81F0-08C0C8AA5FD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612B3AF-E557-4ECF-82B2-AD46C08442C3}" type="pres">
      <dgm:prSet presAssocID="{85278BF9-FC6C-4AB3-9FA6-C71A6BF513FE}" presName="circle1" presStyleLbl="node1" presStyleIdx="0" presStyleCnt="1"/>
      <dgm:spPr/>
    </dgm:pt>
    <dgm:pt modelId="{C2813747-EA54-47A2-8EC3-D0B867206D31}" type="pres">
      <dgm:prSet presAssocID="{85278BF9-FC6C-4AB3-9FA6-C71A6BF513FE}" presName="space" presStyleCnt="0"/>
      <dgm:spPr/>
    </dgm:pt>
    <dgm:pt modelId="{5E354AB6-A812-4F08-B076-56CC0CA36389}" type="pres">
      <dgm:prSet presAssocID="{85278BF9-FC6C-4AB3-9FA6-C71A6BF513FE}" presName="rect1" presStyleLbl="alignAcc1" presStyleIdx="0" presStyleCnt="1" custLinFactNeighborX="-2632" custLinFactNeighborY="25740"/>
      <dgm:spPr/>
      <dgm:t>
        <a:bodyPr/>
        <a:lstStyle/>
        <a:p>
          <a:endParaRPr lang="cs-CZ"/>
        </a:p>
      </dgm:t>
    </dgm:pt>
    <dgm:pt modelId="{2218B53F-DFBA-40BC-849D-534C704D9BD6}" type="pres">
      <dgm:prSet presAssocID="{85278BF9-FC6C-4AB3-9FA6-C71A6BF513F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8737C31-4513-46AF-8D0D-2855092CF906}" type="presOf" srcId="{85278BF9-FC6C-4AB3-9FA6-C71A6BF513FE}" destId="{2218B53F-DFBA-40BC-849D-534C704D9BD6}" srcOrd="1" destOrd="0" presId="urn:microsoft.com/office/officeart/2005/8/layout/target3"/>
    <dgm:cxn modelId="{1EFD353D-5BFB-4D5F-B507-4A1D78E62B4A}" type="presOf" srcId="{D57B1D6F-82F2-4126-81F0-08C0C8AA5FD7}" destId="{D3C03990-B7DD-4490-96F7-248E2EA5DD4E}" srcOrd="0" destOrd="0" presId="urn:microsoft.com/office/officeart/2005/8/layout/target3"/>
    <dgm:cxn modelId="{FBD01352-A759-4427-BF61-9273B849E916}" srcId="{D57B1D6F-82F2-4126-81F0-08C0C8AA5FD7}" destId="{85278BF9-FC6C-4AB3-9FA6-C71A6BF513FE}" srcOrd="0" destOrd="0" parTransId="{874C8572-4955-4662-AFBD-407DD6405264}" sibTransId="{14B19827-7FD3-4A26-98B4-A6FEF929DAF3}"/>
    <dgm:cxn modelId="{FA70357D-422F-4FD5-92D9-BA1331EB5C63}" type="presOf" srcId="{85278BF9-FC6C-4AB3-9FA6-C71A6BF513FE}" destId="{5E354AB6-A812-4F08-B076-56CC0CA36389}" srcOrd="0" destOrd="0" presId="urn:microsoft.com/office/officeart/2005/8/layout/target3"/>
    <dgm:cxn modelId="{DC252693-7CB8-4B8F-9B33-A01D3DCABC11}" type="presParOf" srcId="{D3C03990-B7DD-4490-96F7-248E2EA5DD4E}" destId="{7612B3AF-E557-4ECF-82B2-AD46C08442C3}" srcOrd="0" destOrd="0" presId="urn:microsoft.com/office/officeart/2005/8/layout/target3"/>
    <dgm:cxn modelId="{D0C1AE7E-4DD9-4A28-BEC2-25291BA7D4A2}" type="presParOf" srcId="{D3C03990-B7DD-4490-96F7-248E2EA5DD4E}" destId="{C2813747-EA54-47A2-8EC3-D0B867206D31}" srcOrd="1" destOrd="0" presId="urn:microsoft.com/office/officeart/2005/8/layout/target3"/>
    <dgm:cxn modelId="{CAF65F45-D6E7-40F6-B111-1E23A2E94829}" type="presParOf" srcId="{D3C03990-B7DD-4490-96F7-248E2EA5DD4E}" destId="{5E354AB6-A812-4F08-B076-56CC0CA36389}" srcOrd="2" destOrd="0" presId="urn:microsoft.com/office/officeart/2005/8/layout/target3"/>
    <dgm:cxn modelId="{11D987C9-C1CC-46DD-A077-A1CE67216D9D}" type="presParOf" srcId="{D3C03990-B7DD-4490-96F7-248E2EA5DD4E}" destId="{2218B53F-DFBA-40BC-849D-534C704D9BD6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9A651B8-11DC-46D9-BA11-D4353159BF80}" type="doc">
      <dgm:prSet loTypeId="urn:microsoft.com/office/officeart/2005/8/layout/vList3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399E326A-8CF5-4A62-A7F5-C928699A680E}">
      <dgm:prSet/>
      <dgm:spPr/>
      <dgm:t>
        <a:bodyPr/>
        <a:lstStyle/>
        <a:p>
          <a:pPr rtl="0"/>
          <a:r>
            <a:rPr lang="cs-CZ" b="1" i="0" dirty="0" smtClean="0"/>
            <a:t>DŮCHODOVÝM </a:t>
          </a:r>
          <a:r>
            <a:rPr lang="cs-CZ" b="1" i="0" dirty="0" smtClean="0"/>
            <a:t>EFEKTEM</a:t>
          </a:r>
          <a:endParaRPr lang="cs-CZ" dirty="0"/>
        </a:p>
      </dgm:t>
    </dgm:pt>
    <dgm:pt modelId="{38302016-4A92-4251-9F92-D8F43F5FB789}" type="parTrans" cxnId="{5862CDBD-5895-47FD-943F-7DBF87AAA230}">
      <dgm:prSet/>
      <dgm:spPr/>
      <dgm:t>
        <a:bodyPr/>
        <a:lstStyle/>
        <a:p>
          <a:endParaRPr lang="cs-CZ"/>
        </a:p>
      </dgm:t>
    </dgm:pt>
    <dgm:pt modelId="{E8FE316C-A612-4930-8BA4-938A023A2A76}" type="sibTrans" cxnId="{5862CDBD-5895-47FD-943F-7DBF87AAA230}">
      <dgm:prSet/>
      <dgm:spPr/>
      <dgm:t>
        <a:bodyPr/>
        <a:lstStyle/>
        <a:p>
          <a:endParaRPr lang="cs-CZ"/>
        </a:p>
      </dgm:t>
    </dgm:pt>
    <dgm:pt modelId="{29870319-637F-4A2F-B091-C92002D235B4}">
      <dgm:prSet/>
      <dgm:spPr/>
      <dgm:t>
        <a:bodyPr/>
        <a:lstStyle/>
        <a:p>
          <a:pPr rtl="0"/>
          <a:r>
            <a:rPr lang="cs-CZ" b="1" i="0" smtClean="0"/>
            <a:t>SUBSTITUČNÍM EFEKTEM</a:t>
          </a:r>
          <a:endParaRPr lang="cs-CZ"/>
        </a:p>
      </dgm:t>
    </dgm:pt>
    <dgm:pt modelId="{0CE26C9B-DF38-48B7-A569-8713CBB7B746}" type="parTrans" cxnId="{54DBDC38-C134-40AC-9955-6E8A99350CAB}">
      <dgm:prSet/>
      <dgm:spPr/>
      <dgm:t>
        <a:bodyPr/>
        <a:lstStyle/>
        <a:p>
          <a:endParaRPr lang="cs-CZ"/>
        </a:p>
      </dgm:t>
    </dgm:pt>
    <dgm:pt modelId="{6F490596-24E5-4B05-887F-F7DC26ACF115}" type="sibTrans" cxnId="{54DBDC38-C134-40AC-9955-6E8A99350CAB}">
      <dgm:prSet/>
      <dgm:spPr/>
      <dgm:t>
        <a:bodyPr/>
        <a:lstStyle/>
        <a:p>
          <a:endParaRPr lang="cs-CZ"/>
        </a:p>
      </dgm:t>
    </dgm:pt>
    <dgm:pt modelId="{3ECECD88-AA79-4CD6-A37F-0DE402A3CD06}" type="pres">
      <dgm:prSet presAssocID="{89A651B8-11DC-46D9-BA11-D4353159BF8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4D34EF4-37F1-46CF-9663-69D2D623D5C6}" type="pres">
      <dgm:prSet presAssocID="{399E326A-8CF5-4A62-A7F5-C928699A680E}" presName="composite" presStyleCnt="0"/>
      <dgm:spPr/>
    </dgm:pt>
    <dgm:pt modelId="{F488004A-8DBB-475E-A78F-1E908F97D9DF}" type="pres">
      <dgm:prSet presAssocID="{399E326A-8CF5-4A62-A7F5-C928699A680E}" presName="imgShp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  <dgm:t>
        <a:bodyPr/>
        <a:lstStyle/>
        <a:p>
          <a:endParaRPr lang="cs-CZ"/>
        </a:p>
      </dgm:t>
    </dgm:pt>
    <dgm:pt modelId="{3A6FA92E-6A68-4CFB-8F3B-C5C89F481F79}" type="pres">
      <dgm:prSet presAssocID="{399E326A-8CF5-4A62-A7F5-C928699A680E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296E746-48F1-49DF-883D-A277FE51CFBE}" type="pres">
      <dgm:prSet presAssocID="{E8FE316C-A612-4930-8BA4-938A023A2A76}" presName="spacing" presStyleCnt="0"/>
      <dgm:spPr/>
    </dgm:pt>
    <dgm:pt modelId="{AAC7B8EF-3B40-4D9D-A7D4-BAF1C0DB846C}" type="pres">
      <dgm:prSet presAssocID="{29870319-637F-4A2F-B091-C92002D235B4}" presName="composite" presStyleCnt="0"/>
      <dgm:spPr/>
    </dgm:pt>
    <dgm:pt modelId="{5A6C816A-FAF3-4170-A14B-845127CBDDBC}" type="pres">
      <dgm:prSet presAssocID="{29870319-637F-4A2F-B091-C92002D235B4}" presName="imgShp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  <dgm:t>
        <a:bodyPr/>
        <a:lstStyle/>
        <a:p>
          <a:endParaRPr lang="cs-CZ"/>
        </a:p>
      </dgm:t>
    </dgm:pt>
    <dgm:pt modelId="{A0C8AE26-260A-468A-B478-BA031375B959}" type="pres">
      <dgm:prSet presAssocID="{29870319-637F-4A2F-B091-C92002D235B4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1BE37BE-97B2-4879-B03D-A99DF97027A0}" type="presOf" srcId="{399E326A-8CF5-4A62-A7F5-C928699A680E}" destId="{3A6FA92E-6A68-4CFB-8F3B-C5C89F481F79}" srcOrd="0" destOrd="0" presId="urn:microsoft.com/office/officeart/2005/8/layout/vList3"/>
    <dgm:cxn modelId="{5862CDBD-5895-47FD-943F-7DBF87AAA230}" srcId="{89A651B8-11DC-46D9-BA11-D4353159BF80}" destId="{399E326A-8CF5-4A62-A7F5-C928699A680E}" srcOrd="0" destOrd="0" parTransId="{38302016-4A92-4251-9F92-D8F43F5FB789}" sibTransId="{E8FE316C-A612-4930-8BA4-938A023A2A76}"/>
    <dgm:cxn modelId="{9C5EBD65-1364-45EE-9C0A-511D232AC503}" type="presOf" srcId="{89A651B8-11DC-46D9-BA11-D4353159BF80}" destId="{3ECECD88-AA79-4CD6-A37F-0DE402A3CD06}" srcOrd="0" destOrd="0" presId="urn:microsoft.com/office/officeart/2005/8/layout/vList3"/>
    <dgm:cxn modelId="{54DBDC38-C134-40AC-9955-6E8A99350CAB}" srcId="{89A651B8-11DC-46D9-BA11-D4353159BF80}" destId="{29870319-637F-4A2F-B091-C92002D235B4}" srcOrd="1" destOrd="0" parTransId="{0CE26C9B-DF38-48B7-A569-8713CBB7B746}" sibTransId="{6F490596-24E5-4B05-887F-F7DC26ACF115}"/>
    <dgm:cxn modelId="{3A60549E-CC6E-4878-B97C-54F00320A2DE}" type="presOf" srcId="{29870319-637F-4A2F-B091-C92002D235B4}" destId="{A0C8AE26-260A-468A-B478-BA031375B959}" srcOrd="0" destOrd="0" presId="urn:microsoft.com/office/officeart/2005/8/layout/vList3"/>
    <dgm:cxn modelId="{80A43299-CD3F-4180-A3D5-FD6D4E1F03EA}" type="presParOf" srcId="{3ECECD88-AA79-4CD6-A37F-0DE402A3CD06}" destId="{A4D34EF4-37F1-46CF-9663-69D2D623D5C6}" srcOrd="0" destOrd="0" presId="urn:microsoft.com/office/officeart/2005/8/layout/vList3"/>
    <dgm:cxn modelId="{8076A0FF-BF28-455E-8352-4DA0FCF6A607}" type="presParOf" srcId="{A4D34EF4-37F1-46CF-9663-69D2D623D5C6}" destId="{F488004A-8DBB-475E-A78F-1E908F97D9DF}" srcOrd="0" destOrd="0" presId="urn:microsoft.com/office/officeart/2005/8/layout/vList3"/>
    <dgm:cxn modelId="{CC5EFB9C-3C0F-4D38-ACAD-0C7D03011C1A}" type="presParOf" srcId="{A4D34EF4-37F1-46CF-9663-69D2D623D5C6}" destId="{3A6FA92E-6A68-4CFB-8F3B-C5C89F481F79}" srcOrd="1" destOrd="0" presId="urn:microsoft.com/office/officeart/2005/8/layout/vList3"/>
    <dgm:cxn modelId="{487DFCC0-D305-460E-B52B-8A7469373A20}" type="presParOf" srcId="{3ECECD88-AA79-4CD6-A37F-0DE402A3CD06}" destId="{9296E746-48F1-49DF-883D-A277FE51CFBE}" srcOrd="1" destOrd="0" presId="urn:microsoft.com/office/officeart/2005/8/layout/vList3"/>
    <dgm:cxn modelId="{959F6D15-41A7-4C33-A6C3-6E45438C9253}" type="presParOf" srcId="{3ECECD88-AA79-4CD6-A37F-0DE402A3CD06}" destId="{AAC7B8EF-3B40-4D9D-A7D4-BAF1C0DB846C}" srcOrd="2" destOrd="0" presId="urn:microsoft.com/office/officeart/2005/8/layout/vList3"/>
    <dgm:cxn modelId="{E1FC9FF9-C5C2-497D-A861-EAB0C0AF49C8}" type="presParOf" srcId="{AAC7B8EF-3B40-4D9D-A7D4-BAF1C0DB846C}" destId="{5A6C816A-FAF3-4170-A14B-845127CBDDBC}" srcOrd="0" destOrd="0" presId="urn:microsoft.com/office/officeart/2005/8/layout/vList3"/>
    <dgm:cxn modelId="{B27F1969-EEB0-4892-B5CC-395C396EB9EC}" type="presParOf" srcId="{AAC7B8EF-3B40-4D9D-A7D4-BAF1C0DB846C}" destId="{A0C8AE26-260A-468A-B478-BA031375B95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57B1D6F-82F2-4126-81F0-08C0C8AA5FD7}" type="doc">
      <dgm:prSet loTypeId="urn:microsoft.com/office/officeart/2005/8/layout/target3" loCatId="relationship" qsTypeId="urn:microsoft.com/office/officeart/2005/8/quickstyle/3d7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85278BF9-FC6C-4AB3-9FA6-C71A6BF513FE}">
      <dgm:prSet/>
      <dgm:spPr/>
      <dgm:t>
        <a:bodyPr/>
        <a:lstStyle/>
        <a:p>
          <a:pPr rtl="0"/>
          <a:r>
            <a:rPr lang="cs-CZ" dirty="0" smtClean="0"/>
            <a:t>DŮCHODOVÝ EFEKT</a:t>
          </a:r>
          <a:endParaRPr lang="cs-CZ" dirty="0"/>
        </a:p>
      </dgm:t>
    </dgm:pt>
    <dgm:pt modelId="{874C8572-4955-4662-AFBD-407DD6405264}" type="parTrans" cxnId="{FBD01352-A759-4427-BF61-9273B849E916}">
      <dgm:prSet/>
      <dgm:spPr/>
      <dgm:t>
        <a:bodyPr/>
        <a:lstStyle/>
        <a:p>
          <a:endParaRPr lang="cs-CZ"/>
        </a:p>
      </dgm:t>
    </dgm:pt>
    <dgm:pt modelId="{14B19827-7FD3-4A26-98B4-A6FEF929DAF3}" type="sibTrans" cxnId="{FBD01352-A759-4427-BF61-9273B849E916}">
      <dgm:prSet/>
      <dgm:spPr/>
      <dgm:t>
        <a:bodyPr/>
        <a:lstStyle/>
        <a:p>
          <a:endParaRPr lang="cs-CZ"/>
        </a:p>
      </dgm:t>
    </dgm:pt>
    <dgm:pt modelId="{D3C03990-B7DD-4490-96F7-248E2EA5DD4E}" type="pres">
      <dgm:prSet presAssocID="{D57B1D6F-82F2-4126-81F0-08C0C8AA5FD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612B3AF-E557-4ECF-82B2-AD46C08442C3}" type="pres">
      <dgm:prSet presAssocID="{85278BF9-FC6C-4AB3-9FA6-C71A6BF513FE}" presName="circle1" presStyleLbl="node1" presStyleIdx="0" presStyleCnt="1"/>
      <dgm:spPr/>
    </dgm:pt>
    <dgm:pt modelId="{C2813747-EA54-47A2-8EC3-D0B867206D31}" type="pres">
      <dgm:prSet presAssocID="{85278BF9-FC6C-4AB3-9FA6-C71A6BF513FE}" presName="space" presStyleCnt="0"/>
      <dgm:spPr/>
    </dgm:pt>
    <dgm:pt modelId="{5E354AB6-A812-4F08-B076-56CC0CA36389}" type="pres">
      <dgm:prSet presAssocID="{85278BF9-FC6C-4AB3-9FA6-C71A6BF513FE}" presName="rect1" presStyleLbl="alignAcc1" presStyleIdx="0" presStyleCnt="1" custLinFactNeighborX="-2632" custLinFactNeighborY="25740"/>
      <dgm:spPr/>
      <dgm:t>
        <a:bodyPr/>
        <a:lstStyle/>
        <a:p>
          <a:endParaRPr lang="cs-CZ"/>
        </a:p>
      </dgm:t>
    </dgm:pt>
    <dgm:pt modelId="{2218B53F-DFBA-40BC-849D-534C704D9BD6}" type="pres">
      <dgm:prSet presAssocID="{85278BF9-FC6C-4AB3-9FA6-C71A6BF513F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8D91D69-ACA7-4856-B823-A8D89B0682E2}" type="presOf" srcId="{85278BF9-FC6C-4AB3-9FA6-C71A6BF513FE}" destId="{5E354AB6-A812-4F08-B076-56CC0CA36389}" srcOrd="0" destOrd="0" presId="urn:microsoft.com/office/officeart/2005/8/layout/target3"/>
    <dgm:cxn modelId="{0B2D74AE-C490-480F-B1E2-BDE85CBC60D0}" type="presOf" srcId="{D57B1D6F-82F2-4126-81F0-08C0C8AA5FD7}" destId="{D3C03990-B7DD-4490-96F7-248E2EA5DD4E}" srcOrd="0" destOrd="0" presId="urn:microsoft.com/office/officeart/2005/8/layout/target3"/>
    <dgm:cxn modelId="{FBD01352-A759-4427-BF61-9273B849E916}" srcId="{D57B1D6F-82F2-4126-81F0-08C0C8AA5FD7}" destId="{85278BF9-FC6C-4AB3-9FA6-C71A6BF513FE}" srcOrd="0" destOrd="0" parTransId="{874C8572-4955-4662-AFBD-407DD6405264}" sibTransId="{14B19827-7FD3-4A26-98B4-A6FEF929DAF3}"/>
    <dgm:cxn modelId="{8DC71052-F8F8-4657-98A9-29D24203DF70}" type="presOf" srcId="{85278BF9-FC6C-4AB3-9FA6-C71A6BF513FE}" destId="{2218B53F-DFBA-40BC-849D-534C704D9BD6}" srcOrd="1" destOrd="0" presId="urn:microsoft.com/office/officeart/2005/8/layout/target3"/>
    <dgm:cxn modelId="{BA025700-A49E-4FC6-BF9F-44B5D73446EA}" type="presParOf" srcId="{D3C03990-B7DD-4490-96F7-248E2EA5DD4E}" destId="{7612B3AF-E557-4ECF-82B2-AD46C08442C3}" srcOrd="0" destOrd="0" presId="urn:microsoft.com/office/officeart/2005/8/layout/target3"/>
    <dgm:cxn modelId="{2A24DA54-AB28-451A-8C2E-906BE49597EC}" type="presParOf" srcId="{D3C03990-B7DD-4490-96F7-248E2EA5DD4E}" destId="{C2813747-EA54-47A2-8EC3-D0B867206D31}" srcOrd="1" destOrd="0" presId="urn:microsoft.com/office/officeart/2005/8/layout/target3"/>
    <dgm:cxn modelId="{E7C25D62-711F-4830-B1DE-D96536561832}" type="presParOf" srcId="{D3C03990-B7DD-4490-96F7-248E2EA5DD4E}" destId="{5E354AB6-A812-4F08-B076-56CC0CA36389}" srcOrd="2" destOrd="0" presId="urn:microsoft.com/office/officeart/2005/8/layout/target3"/>
    <dgm:cxn modelId="{A8CA6EFC-F13D-4D0F-AABC-B7641BD62EDA}" type="presParOf" srcId="{D3C03990-B7DD-4490-96F7-248E2EA5DD4E}" destId="{2218B53F-DFBA-40BC-849D-534C704D9BD6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57B1D6F-82F2-4126-81F0-08C0C8AA5FD7}" type="doc">
      <dgm:prSet loTypeId="urn:microsoft.com/office/officeart/2005/8/layout/target3" loCatId="relationship" qsTypeId="urn:microsoft.com/office/officeart/2005/8/quickstyle/3d7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85278BF9-FC6C-4AB3-9FA6-C71A6BF513FE}">
      <dgm:prSet/>
      <dgm:spPr/>
      <dgm:t>
        <a:bodyPr/>
        <a:lstStyle/>
        <a:p>
          <a:pPr rtl="0"/>
          <a:r>
            <a:rPr lang="cs-CZ" dirty="0" smtClean="0"/>
            <a:t>SUBSTITUČNÍ EFEKT</a:t>
          </a:r>
          <a:endParaRPr lang="cs-CZ" dirty="0"/>
        </a:p>
      </dgm:t>
    </dgm:pt>
    <dgm:pt modelId="{874C8572-4955-4662-AFBD-407DD6405264}" type="parTrans" cxnId="{FBD01352-A759-4427-BF61-9273B849E916}">
      <dgm:prSet/>
      <dgm:spPr/>
      <dgm:t>
        <a:bodyPr/>
        <a:lstStyle/>
        <a:p>
          <a:endParaRPr lang="cs-CZ"/>
        </a:p>
      </dgm:t>
    </dgm:pt>
    <dgm:pt modelId="{14B19827-7FD3-4A26-98B4-A6FEF929DAF3}" type="sibTrans" cxnId="{FBD01352-A759-4427-BF61-9273B849E916}">
      <dgm:prSet/>
      <dgm:spPr/>
      <dgm:t>
        <a:bodyPr/>
        <a:lstStyle/>
        <a:p>
          <a:endParaRPr lang="cs-CZ"/>
        </a:p>
      </dgm:t>
    </dgm:pt>
    <dgm:pt modelId="{D3C03990-B7DD-4490-96F7-248E2EA5DD4E}" type="pres">
      <dgm:prSet presAssocID="{D57B1D6F-82F2-4126-81F0-08C0C8AA5FD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612B3AF-E557-4ECF-82B2-AD46C08442C3}" type="pres">
      <dgm:prSet presAssocID="{85278BF9-FC6C-4AB3-9FA6-C71A6BF513FE}" presName="circle1" presStyleLbl="node1" presStyleIdx="0" presStyleCnt="1"/>
      <dgm:spPr/>
    </dgm:pt>
    <dgm:pt modelId="{C2813747-EA54-47A2-8EC3-D0B867206D31}" type="pres">
      <dgm:prSet presAssocID="{85278BF9-FC6C-4AB3-9FA6-C71A6BF513FE}" presName="space" presStyleCnt="0"/>
      <dgm:spPr/>
    </dgm:pt>
    <dgm:pt modelId="{5E354AB6-A812-4F08-B076-56CC0CA36389}" type="pres">
      <dgm:prSet presAssocID="{85278BF9-FC6C-4AB3-9FA6-C71A6BF513FE}" presName="rect1" presStyleLbl="alignAcc1" presStyleIdx="0" presStyleCnt="1" custLinFactNeighborX="-2632" custLinFactNeighborY="25740"/>
      <dgm:spPr/>
      <dgm:t>
        <a:bodyPr/>
        <a:lstStyle/>
        <a:p>
          <a:endParaRPr lang="cs-CZ"/>
        </a:p>
      </dgm:t>
    </dgm:pt>
    <dgm:pt modelId="{2218B53F-DFBA-40BC-849D-534C704D9BD6}" type="pres">
      <dgm:prSet presAssocID="{85278BF9-FC6C-4AB3-9FA6-C71A6BF513F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3EBB4F9-6070-4DCC-9C97-DD0289C8F654}" type="presOf" srcId="{85278BF9-FC6C-4AB3-9FA6-C71A6BF513FE}" destId="{5E354AB6-A812-4F08-B076-56CC0CA36389}" srcOrd="0" destOrd="0" presId="urn:microsoft.com/office/officeart/2005/8/layout/target3"/>
    <dgm:cxn modelId="{C1C9416D-7B3F-436B-A544-6FF0AB36C7B5}" type="presOf" srcId="{D57B1D6F-82F2-4126-81F0-08C0C8AA5FD7}" destId="{D3C03990-B7DD-4490-96F7-248E2EA5DD4E}" srcOrd="0" destOrd="0" presId="urn:microsoft.com/office/officeart/2005/8/layout/target3"/>
    <dgm:cxn modelId="{FBD01352-A759-4427-BF61-9273B849E916}" srcId="{D57B1D6F-82F2-4126-81F0-08C0C8AA5FD7}" destId="{85278BF9-FC6C-4AB3-9FA6-C71A6BF513FE}" srcOrd="0" destOrd="0" parTransId="{874C8572-4955-4662-AFBD-407DD6405264}" sibTransId="{14B19827-7FD3-4A26-98B4-A6FEF929DAF3}"/>
    <dgm:cxn modelId="{393E6C64-78CA-4034-B632-3926C899BFCD}" type="presOf" srcId="{85278BF9-FC6C-4AB3-9FA6-C71A6BF513FE}" destId="{2218B53F-DFBA-40BC-849D-534C704D9BD6}" srcOrd="1" destOrd="0" presId="urn:microsoft.com/office/officeart/2005/8/layout/target3"/>
    <dgm:cxn modelId="{6303B2A5-9F4B-4FF5-897D-C1F5E0BCE291}" type="presParOf" srcId="{D3C03990-B7DD-4490-96F7-248E2EA5DD4E}" destId="{7612B3AF-E557-4ECF-82B2-AD46C08442C3}" srcOrd="0" destOrd="0" presId="urn:microsoft.com/office/officeart/2005/8/layout/target3"/>
    <dgm:cxn modelId="{7E41FB59-6672-4F55-86E7-778DEF7571F6}" type="presParOf" srcId="{D3C03990-B7DD-4490-96F7-248E2EA5DD4E}" destId="{C2813747-EA54-47A2-8EC3-D0B867206D31}" srcOrd="1" destOrd="0" presId="urn:microsoft.com/office/officeart/2005/8/layout/target3"/>
    <dgm:cxn modelId="{29749E07-FBDD-49F3-82F0-B1D28ED90DB3}" type="presParOf" srcId="{D3C03990-B7DD-4490-96F7-248E2EA5DD4E}" destId="{5E354AB6-A812-4F08-B076-56CC0CA36389}" srcOrd="2" destOrd="0" presId="urn:microsoft.com/office/officeart/2005/8/layout/target3"/>
    <dgm:cxn modelId="{69BFA13E-10B5-4203-B9B4-D5718ADD50A0}" type="presParOf" srcId="{D3C03990-B7DD-4490-96F7-248E2EA5DD4E}" destId="{2218B53F-DFBA-40BC-849D-534C704D9BD6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57B1D6F-82F2-4126-81F0-08C0C8AA5FD7}" type="doc">
      <dgm:prSet loTypeId="urn:microsoft.com/office/officeart/2005/8/layout/target3" loCatId="relationship" qsTypeId="urn:microsoft.com/office/officeart/2005/8/quickstyle/3d7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85278BF9-FC6C-4AB3-9FA6-C71A6BF513FE}">
      <dgm:prSet/>
      <dgm:spPr/>
      <dgm:t>
        <a:bodyPr/>
        <a:lstStyle/>
        <a:p>
          <a:pPr rtl="0"/>
          <a:r>
            <a:rPr lang="cs-CZ" dirty="0" smtClean="0"/>
            <a:t>Další ovlivňující faktory</a:t>
          </a:r>
          <a:endParaRPr lang="cs-CZ" dirty="0"/>
        </a:p>
      </dgm:t>
    </dgm:pt>
    <dgm:pt modelId="{874C8572-4955-4662-AFBD-407DD6405264}" type="parTrans" cxnId="{FBD01352-A759-4427-BF61-9273B849E916}">
      <dgm:prSet/>
      <dgm:spPr/>
      <dgm:t>
        <a:bodyPr/>
        <a:lstStyle/>
        <a:p>
          <a:endParaRPr lang="cs-CZ"/>
        </a:p>
      </dgm:t>
    </dgm:pt>
    <dgm:pt modelId="{14B19827-7FD3-4A26-98B4-A6FEF929DAF3}" type="sibTrans" cxnId="{FBD01352-A759-4427-BF61-9273B849E916}">
      <dgm:prSet/>
      <dgm:spPr/>
      <dgm:t>
        <a:bodyPr/>
        <a:lstStyle/>
        <a:p>
          <a:endParaRPr lang="cs-CZ"/>
        </a:p>
      </dgm:t>
    </dgm:pt>
    <dgm:pt modelId="{D3C03990-B7DD-4490-96F7-248E2EA5DD4E}" type="pres">
      <dgm:prSet presAssocID="{D57B1D6F-82F2-4126-81F0-08C0C8AA5FD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612B3AF-E557-4ECF-82B2-AD46C08442C3}" type="pres">
      <dgm:prSet presAssocID="{85278BF9-FC6C-4AB3-9FA6-C71A6BF513FE}" presName="circle1" presStyleLbl="node1" presStyleIdx="0" presStyleCnt="1"/>
      <dgm:spPr/>
    </dgm:pt>
    <dgm:pt modelId="{C2813747-EA54-47A2-8EC3-D0B867206D31}" type="pres">
      <dgm:prSet presAssocID="{85278BF9-FC6C-4AB3-9FA6-C71A6BF513FE}" presName="space" presStyleCnt="0"/>
      <dgm:spPr/>
    </dgm:pt>
    <dgm:pt modelId="{5E354AB6-A812-4F08-B076-56CC0CA36389}" type="pres">
      <dgm:prSet presAssocID="{85278BF9-FC6C-4AB3-9FA6-C71A6BF513FE}" presName="rect1" presStyleLbl="alignAcc1" presStyleIdx="0" presStyleCnt="1" custLinFactNeighborX="-2632" custLinFactNeighborY="25740"/>
      <dgm:spPr/>
      <dgm:t>
        <a:bodyPr/>
        <a:lstStyle/>
        <a:p>
          <a:endParaRPr lang="cs-CZ"/>
        </a:p>
      </dgm:t>
    </dgm:pt>
    <dgm:pt modelId="{2218B53F-DFBA-40BC-849D-534C704D9BD6}" type="pres">
      <dgm:prSet presAssocID="{85278BF9-FC6C-4AB3-9FA6-C71A6BF513F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584168E-73AE-41A3-A92A-AF10CCF0B3A5}" type="presOf" srcId="{85278BF9-FC6C-4AB3-9FA6-C71A6BF513FE}" destId="{5E354AB6-A812-4F08-B076-56CC0CA36389}" srcOrd="0" destOrd="0" presId="urn:microsoft.com/office/officeart/2005/8/layout/target3"/>
    <dgm:cxn modelId="{D1780569-D9CD-4632-8132-9757F155D1B5}" type="presOf" srcId="{D57B1D6F-82F2-4126-81F0-08C0C8AA5FD7}" destId="{D3C03990-B7DD-4490-96F7-248E2EA5DD4E}" srcOrd="0" destOrd="0" presId="urn:microsoft.com/office/officeart/2005/8/layout/target3"/>
    <dgm:cxn modelId="{773E5993-F8F4-4B5A-AC87-67758DD6E3F5}" type="presOf" srcId="{85278BF9-FC6C-4AB3-9FA6-C71A6BF513FE}" destId="{2218B53F-DFBA-40BC-849D-534C704D9BD6}" srcOrd="1" destOrd="0" presId="urn:microsoft.com/office/officeart/2005/8/layout/target3"/>
    <dgm:cxn modelId="{FBD01352-A759-4427-BF61-9273B849E916}" srcId="{D57B1D6F-82F2-4126-81F0-08C0C8AA5FD7}" destId="{85278BF9-FC6C-4AB3-9FA6-C71A6BF513FE}" srcOrd="0" destOrd="0" parTransId="{874C8572-4955-4662-AFBD-407DD6405264}" sibTransId="{14B19827-7FD3-4A26-98B4-A6FEF929DAF3}"/>
    <dgm:cxn modelId="{E57F305C-2ED4-4D77-B89F-290C76BF923A}" type="presParOf" srcId="{D3C03990-B7DD-4490-96F7-248E2EA5DD4E}" destId="{7612B3AF-E557-4ECF-82B2-AD46C08442C3}" srcOrd="0" destOrd="0" presId="urn:microsoft.com/office/officeart/2005/8/layout/target3"/>
    <dgm:cxn modelId="{1ED7A97D-33AD-491D-975D-8BD25E23529A}" type="presParOf" srcId="{D3C03990-B7DD-4490-96F7-248E2EA5DD4E}" destId="{C2813747-EA54-47A2-8EC3-D0B867206D31}" srcOrd="1" destOrd="0" presId="urn:microsoft.com/office/officeart/2005/8/layout/target3"/>
    <dgm:cxn modelId="{87040FA9-C6C6-4D83-A266-40C3AD9A9297}" type="presParOf" srcId="{D3C03990-B7DD-4490-96F7-248E2EA5DD4E}" destId="{5E354AB6-A812-4F08-B076-56CC0CA36389}" srcOrd="2" destOrd="0" presId="urn:microsoft.com/office/officeart/2005/8/layout/target3"/>
    <dgm:cxn modelId="{65E3EA58-6569-4847-85C1-5DC8F5F9CB8F}" type="presParOf" srcId="{D3C03990-B7DD-4490-96F7-248E2EA5DD4E}" destId="{2218B53F-DFBA-40BC-849D-534C704D9BD6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6F0FE8-80CD-4966-8A89-5E23F63695E8}">
      <dsp:nvSpPr>
        <dsp:cNvPr id="0" name=""/>
        <dsp:cNvSpPr/>
      </dsp:nvSpPr>
      <dsp:spPr>
        <a:xfrm>
          <a:off x="0" y="965327"/>
          <a:ext cx="6407173" cy="256286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b="1" kern="1200" dirty="0" smtClean="0"/>
            <a:t>Nabídka je určité množství zboží, které chce prodávající prodat na trhu za určitou cenu</a:t>
          </a:r>
          <a:endParaRPr lang="cs-CZ" sz="3000" kern="1200" dirty="0"/>
        </a:p>
      </dsp:txBody>
      <dsp:txXfrm>
        <a:off x="1281435" y="965327"/>
        <a:ext cx="3844304" cy="256286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604826-16A6-4ABD-9CB1-B065096D9ADD}">
      <dsp:nvSpPr>
        <dsp:cNvPr id="0" name=""/>
        <dsp:cNvSpPr/>
      </dsp:nvSpPr>
      <dsp:spPr>
        <a:xfrm>
          <a:off x="0" y="65087"/>
          <a:ext cx="8825659" cy="59962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0" i="0" kern="1200" smtClean="0"/>
            <a:t>Obecná ( stůl)</a:t>
          </a:r>
          <a:endParaRPr lang="cs-CZ" sz="2500" kern="1200"/>
        </a:p>
      </dsp:txBody>
      <dsp:txXfrm>
        <a:off x="29271" y="94358"/>
        <a:ext cx="8767117" cy="541083"/>
      </dsp:txXfrm>
    </dsp:sp>
    <dsp:sp modelId="{0F41361B-AE8B-4562-9F96-CBC3580A1BBC}">
      <dsp:nvSpPr>
        <dsp:cNvPr id="0" name=""/>
        <dsp:cNvSpPr/>
      </dsp:nvSpPr>
      <dsp:spPr>
        <a:xfrm>
          <a:off x="0" y="736712"/>
          <a:ext cx="8825659" cy="599625"/>
        </a:xfrm>
        <a:prstGeom prst="roundRect">
          <a:avLst/>
        </a:prstGeom>
        <a:gradFill rotWithShape="0">
          <a:gsLst>
            <a:gs pos="0">
              <a:schemeClr val="accent2">
                <a:hueOff val="-4941430"/>
                <a:satOff val="225"/>
                <a:lumOff val="0"/>
                <a:alphaOff val="0"/>
                <a:tint val="64000"/>
                <a:lumMod val="118000"/>
              </a:schemeClr>
            </a:gs>
            <a:gs pos="100000">
              <a:schemeClr val="accent2">
                <a:hueOff val="-4941430"/>
                <a:satOff val="225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0" i="0" kern="1200" dirty="0" smtClean="0"/>
            <a:t>Speciální ( kulatý, dřevěný stůl)</a:t>
          </a:r>
          <a:endParaRPr lang="cs-CZ" sz="2500" kern="1200" dirty="0"/>
        </a:p>
      </dsp:txBody>
      <dsp:txXfrm>
        <a:off x="29271" y="765983"/>
        <a:ext cx="8767117" cy="541083"/>
      </dsp:txXfrm>
    </dsp:sp>
    <dsp:sp modelId="{DD771249-268D-4006-AE8F-8CC0FAAF3E62}">
      <dsp:nvSpPr>
        <dsp:cNvPr id="0" name=""/>
        <dsp:cNvSpPr/>
      </dsp:nvSpPr>
      <dsp:spPr>
        <a:xfrm>
          <a:off x="0" y="1408337"/>
          <a:ext cx="8825659" cy="599625"/>
        </a:xfrm>
        <a:prstGeom prst="roundRect">
          <a:avLst/>
        </a:prstGeom>
        <a:gradFill rotWithShape="0">
          <a:gsLst>
            <a:gs pos="0">
              <a:schemeClr val="accent2">
                <a:hueOff val="-9882860"/>
                <a:satOff val="451"/>
                <a:lumOff val="0"/>
                <a:alphaOff val="0"/>
                <a:tint val="64000"/>
                <a:lumMod val="118000"/>
              </a:schemeClr>
            </a:gs>
            <a:gs pos="100000">
              <a:schemeClr val="accent2">
                <a:hueOff val="-9882860"/>
                <a:satOff val="451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0" i="0" kern="1200" smtClean="0"/>
            <a:t>Agregátní ( celková) – souhrn všech zamýšlených koupí</a:t>
          </a:r>
          <a:endParaRPr lang="cs-CZ" sz="2500" kern="1200"/>
        </a:p>
      </dsp:txBody>
      <dsp:txXfrm>
        <a:off x="29271" y="1437608"/>
        <a:ext cx="8767117" cy="541083"/>
      </dsp:txXfrm>
    </dsp:sp>
    <dsp:sp modelId="{ADF26220-3ADB-484D-9553-23B0EFEA3FDE}">
      <dsp:nvSpPr>
        <dsp:cNvPr id="0" name=""/>
        <dsp:cNvSpPr/>
      </dsp:nvSpPr>
      <dsp:spPr>
        <a:xfrm>
          <a:off x="0" y="2079962"/>
          <a:ext cx="8825659" cy="599625"/>
        </a:xfrm>
        <a:prstGeom prst="roundRect">
          <a:avLst/>
        </a:prstGeom>
        <a:gradFill rotWithShape="0">
          <a:gsLst>
            <a:gs pos="0">
              <a:schemeClr val="accent2">
                <a:hueOff val="-14824290"/>
                <a:satOff val="676"/>
                <a:lumOff val="0"/>
                <a:alphaOff val="0"/>
                <a:tint val="64000"/>
                <a:lumMod val="118000"/>
              </a:schemeClr>
            </a:gs>
            <a:gs pos="100000">
              <a:schemeClr val="accent2">
                <a:hueOff val="-14824290"/>
                <a:satOff val="676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0" i="0" kern="1200" smtClean="0"/>
            <a:t>Individuální – poptávka jediného kupujícího</a:t>
          </a:r>
          <a:endParaRPr lang="cs-CZ" sz="2500" kern="1200"/>
        </a:p>
      </dsp:txBody>
      <dsp:txXfrm>
        <a:off x="29271" y="2109233"/>
        <a:ext cx="8767117" cy="541083"/>
      </dsp:txXfrm>
    </dsp:sp>
    <dsp:sp modelId="{F1F55E87-4AC8-4143-8765-257D795DE079}">
      <dsp:nvSpPr>
        <dsp:cNvPr id="0" name=""/>
        <dsp:cNvSpPr/>
      </dsp:nvSpPr>
      <dsp:spPr>
        <a:xfrm>
          <a:off x="0" y="2751587"/>
          <a:ext cx="8825659" cy="599625"/>
        </a:xfrm>
        <a:prstGeom prst="roundRect">
          <a:avLst/>
        </a:prstGeom>
        <a:gradFill rotWithShape="0">
          <a:gsLst>
            <a:gs pos="0">
              <a:schemeClr val="accent2">
                <a:hueOff val="-19765721"/>
                <a:satOff val="901"/>
                <a:lumOff val="0"/>
                <a:alphaOff val="0"/>
                <a:tint val="64000"/>
                <a:lumMod val="118000"/>
              </a:schemeClr>
            </a:gs>
            <a:gs pos="100000">
              <a:schemeClr val="accent2">
                <a:hueOff val="-19765721"/>
                <a:satOff val="901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0" i="0" kern="1200" smtClean="0"/>
            <a:t>Dílčí – poptávka po jediném výrobku</a:t>
          </a:r>
          <a:endParaRPr lang="cs-CZ" sz="2500" kern="1200"/>
        </a:p>
      </dsp:txBody>
      <dsp:txXfrm>
        <a:off x="29271" y="2780858"/>
        <a:ext cx="8767117" cy="54108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5669A9-A32A-421D-9307-527D9C8B51DF}">
      <dsp:nvSpPr>
        <dsp:cNvPr id="0" name=""/>
        <dsp:cNvSpPr/>
      </dsp:nvSpPr>
      <dsp:spPr>
        <a:xfrm>
          <a:off x="441686" y="0"/>
          <a:ext cx="2912221" cy="3416300"/>
        </a:xfrm>
        <a:prstGeom prst="up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C55218-451A-401C-A903-56FFDC20ACB8}">
      <dsp:nvSpPr>
        <dsp:cNvPr id="0" name=""/>
        <dsp:cNvSpPr/>
      </dsp:nvSpPr>
      <dsp:spPr>
        <a:xfrm>
          <a:off x="3441274" y="0"/>
          <a:ext cx="4941951" cy="341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4048" tIns="0" rIns="384048" bIns="384048" numCol="1" spcCol="1270" anchor="ctr" anchorCtr="0">
          <a:noAutofit/>
        </a:bodyPr>
        <a:lstStyle/>
        <a:p>
          <a:pPr lvl="0" algn="l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400" kern="1200" dirty="0" smtClean="0"/>
            <a:t>S rostoucí cenou </a:t>
          </a:r>
          <a:r>
            <a:rPr lang="cs-CZ" sz="5400" b="1" kern="1200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</a:rPr>
            <a:t>roste </a:t>
          </a:r>
          <a:r>
            <a:rPr lang="cs-CZ" sz="5400" kern="1200" dirty="0" smtClean="0"/>
            <a:t>nabízené množství</a:t>
          </a:r>
          <a:endParaRPr lang="cs-CZ" sz="5400" kern="1200" dirty="0"/>
        </a:p>
      </dsp:txBody>
      <dsp:txXfrm>
        <a:off x="3441274" y="0"/>
        <a:ext cx="4941951" cy="341630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470F3D-07BE-4D00-A0AA-3629435FF242}">
      <dsp:nvSpPr>
        <dsp:cNvPr id="0" name=""/>
        <dsp:cNvSpPr/>
      </dsp:nvSpPr>
      <dsp:spPr>
        <a:xfrm>
          <a:off x="661924" y="0"/>
          <a:ext cx="7501810" cy="34163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46A4AD-2707-4CAA-8A6B-216BFD154B18}">
      <dsp:nvSpPr>
        <dsp:cNvPr id="0" name=""/>
        <dsp:cNvSpPr/>
      </dsp:nvSpPr>
      <dsp:spPr>
        <a:xfrm>
          <a:off x="386122" y="1024890"/>
          <a:ext cx="8053413" cy="1366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0" i="0" kern="1200" smtClean="0"/>
            <a:t>pokud vzrostou ceny výrobních faktorů (firma bude vyrábět s vyššími náklady), potom budou výrobci ochotni prodávat své zboží jen za vyšší ceny.</a:t>
          </a:r>
          <a:endParaRPr lang="cs-CZ" sz="2400" kern="1200"/>
        </a:p>
      </dsp:txBody>
      <dsp:txXfrm>
        <a:off x="452830" y="1091598"/>
        <a:ext cx="7919997" cy="123310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52AF96-009B-4801-9695-79FBD3C9C998}">
      <dsp:nvSpPr>
        <dsp:cNvPr id="0" name=""/>
        <dsp:cNvSpPr/>
      </dsp:nvSpPr>
      <dsp:spPr>
        <a:xfrm>
          <a:off x="0" y="130810"/>
          <a:ext cx="8825659" cy="57563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0" i="0" kern="1200" dirty="0" smtClean="0"/>
            <a:t>Vyžádaná </a:t>
          </a:r>
          <a:r>
            <a:rPr lang="cs-CZ" sz="2400" b="0" i="0" kern="1200" dirty="0" smtClean="0"/>
            <a:t>(obch</a:t>
          </a:r>
          <a:r>
            <a:rPr lang="cs-CZ" sz="2400" b="0" i="0" kern="1200" dirty="0" smtClean="0"/>
            <a:t>. dopis)</a:t>
          </a:r>
          <a:endParaRPr lang="cs-CZ" sz="2400" kern="1200" dirty="0"/>
        </a:p>
      </dsp:txBody>
      <dsp:txXfrm>
        <a:off x="28100" y="158910"/>
        <a:ext cx="8769459" cy="519439"/>
      </dsp:txXfrm>
    </dsp:sp>
    <dsp:sp modelId="{7CC569DF-46E9-4ABB-810A-1F8398026C43}">
      <dsp:nvSpPr>
        <dsp:cNvPr id="0" name=""/>
        <dsp:cNvSpPr/>
      </dsp:nvSpPr>
      <dsp:spPr>
        <a:xfrm>
          <a:off x="0" y="775570"/>
          <a:ext cx="8825659" cy="575639"/>
        </a:xfrm>
        <a:prstGeom prst="roundRect">
          <a:avLst/>
        </a:prstGeom>
        <a:gradFill rotWithShape="0">
          <a:gsLst>
            <a:gs pos="0">
              <a:schemeClr val="accent2">
                <a:hueOff val="-4941430"/>
                <a:satOff val="225"/>
                <a:lumOff val="0"/>
                <a:alphaOff val="0"/>
                <a:tint val="64000"/>
                <a:lumMod val="118000"/>
              </a:schemeClr>
            </a:gs>
            <a:gs pos="100000">
              <a:schemeClr val="accent2">
                <a:hueOff val="-4941430"/>
                <a:satOff val="225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0" i="0" kern="1200" dirty="0" smtClean="0"/>
            <a:t>Nevyžádaná </a:t>
          </a:r>
          <a:r>
            <a:rPr lang="cs-CZ" sz="2400" b="0" i="0" kern="1200" dirty="0" smtClean="0"/>
            <a:t>(letáky</a:t>
          </a:r>
          <a:r>
            <a:rPr lang="cs-CZ" sz="2400" b="0" i="0" kern="1200" dirty="0" smtClean="0"/>
            <a:t>)</a:t>
          </a:r>
          <a:endParaRPr lang="cs-CZ" sz="2400" kern="1200" dirty="0"/>
        </a:p>
      </dsp:txBody>
      <dsp:txXfrm>
        <a:off x="28100" y="803670"/>
        <a:ext cx="8769459" cy="519439"/>
      </dsp:txXfrm>
    </dsp:sp>
    <dsp:sp modelId="{1D964FAB-3644-417E-9D46-50FF932A3413}">
      <dsp:nvSpPr>
        <dsp:cNvPr id="0" name=""/>
        <dsp:cNvSpPr/>
      </dsp:nvSpPr>
      <dsp:spPr>
        <a:xfrm>
          <a:off x="0" y="1420330"/>
          <a:ext cx="8825659" cy="575639"/>
        </a:xfrm>
        <a:prstGeom prst="roundRect">
          <a:avLst/>
        </a:prstGeom>
        <a:gradFill rotWithShape="0">
          <a:gsLst>
            <a:gs pos="0">
              <a:schemeClr val="accent2">
                <a:hueOff val="-9882860"/>
                <a:satOff val="451"/>
                <a:lumOff val="0"/>
                <a:alphaOff val="0"/>
                <a:tint val="64000"/>
                <a:lumMod val="118000"/>
              </a:schemeClr>
            </a:gs>
            <a:gs pos="100000">
              <a:schemeClr val="accent2">
                <a:hueOff val="-9882860"/>
                <a:satOff val="451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0" i="0" kern="1200" smtClean="0"/>
            <a:t>Agregátní (celková) – souhrn veškerého nabízeného zboží</a:t>
          </a:r>
          <a:endParaRPr lang="cs-CZ" sz="2400" kern="1200"/>
        </a:p>
      </dsp:txBody>
      <dsp:txXfrm>
        <a:off x="28100" y="1448430"/>
        <a:ext cx="8769459" cy="519439"/>
      </dsp:txXfrm>
    </dsp:sp>
    <dsp:sp modelId="{13412FED-2A39-4F1E-A441-339EAC31A639}">
      <dsp:nvSpPr>
        <dsp:cNvPr id="0" name=""/>
        <dsp:cNvSpPr/>
      </dsp:nvSpPr>
      <dsp:spPr>
        <a:xfrm>
          <a:off x="0" y="2065090"/>
          <a:ext cx="8825659" cy="575639"/>
        </a:xfrm>
        <a:prstGeom prst="roundRect">
          <a:avLst/>
        </a:prstGeom>
        <a:gradFill rotWithShape="0">
          <a:gsLst>
            <a:gs pos="0">
              <a:schemeClr val="accent2">
                <a:hueOff val="-14824290"/>
                <a:satOff val="676"/>
                <a:lumOff val="0"/>
                <a:alphaOff val="0"/>
                <a:tint val="64000"/>
                <a:lumMod val="118000"/>
              </a:schemeClr>
            </a:gs>
            <a:gs pos="100000">
              <a:schemeClr val="accent2">
                <a:hueOff val="-14824290"/>
                <a:satOff val="676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0" i="0" kern="1200" smtClean="0"/>
            <a:t>Individuální – nabídka jednoho výrobce</a:t>
          </a:r>
          <a:endParaRPr lang="cs-CZ" sz="2400" kern="1200"/>
        </a:p>
      </dsp:txBody>
      <dsp:txXfrm>
        <a:off x="28100" y="2093190"/>
        <a:ext cx="8769459" cy="519439"/>
      </dsp:txXfrm>
    </dsp:sp>
    <dsp:sp modelId="{B4C82A0B-75C0-46EC-A1FC-B89F41DCADC3}">
      <dsp:nvSpPr>
        <dsp:cNvPr id="0" name=""/>
        <dsp:cNvSpPr/>
      </dsp:nvSpPr>
      <dsp:spPr>
        <a:xfrm>
          <a:off x="0" y="2709850"/>
          <a:ext cx="8825659" cy="575639"/>
        </a:xfrm>
        <a:prstGeom prst="roundRect">
          <a:avLst/>
        </a:prstGeom>
        <a:gradFill rotWithShape="0">
          <a:gsLst>
            <a:gs pos="0">
              <a:schemeClr val="accent2">
                <a:hueOff val="-19765721"/>
                <a:satOff val="901"/>
                <a:lumOff val="0"/>
                <a:alphaOff val="0"/>
                <a:tint val="64000"/>
                <a:lumMod val="118000"/>
              </a:schemeClr>
            </a:gs>
            <a:gs pos="100000">
              <a:schemeClr val="accent2">
                <a:hueOff val="-19765721"/>
                <a:satOff val="901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0" i="0" kern="1200" dirty="0" smtClean="0"/>
            <a:t>Dílčí </a:t>
          </a:r>
          <a:r>
            <a:rPr lang="cs-CZ" sz="2400" b="0" i="0" kern="1200" dirty="0" smtClean="0"/>
            <a:t>(tržní</a:t>
          </a:r>
          <a:r>
            <a:rPr lang="cs-CZ" sz="2400" b="0" i="0" kern="1200" dirty="0" smtClean="0"/>
            <a:t>) – nabídka určitého druhu zboží </a:t>
          </a:r>
          <a:r>
            <a:rPr lang="cs-CZ" sz="2400" b="0" i="0" kern="1200" dirty="0" smtClean="0"/>
            <a:t>(elektronika</a:t>
          </a:r>
          <a:r>
            <a:rPr lang="cs-CZ" sz="2400" b="0" i="0" kern="1200" dirty="0" smtClean="0"/>
            <a:t>)</a:t>
          </a:r>
          <a:endParaRPr lang="cs-CZ" sz="2400" kern="1200" dirty="0"/>
        </a:p>
      </dsp:txBody>
      <dsp:txXfrm>
        <a:off x="28100" y="2737950"/>
        <a:ext cx="8769459" cy="5194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8263FD-DA12-45D4-881D-B88A27B5A36C}">
      <dsp:nvSpPr>
        <dsp:cNvPr id="0" name=""/>
        <dsp:cNvSpPr/>
      </dsp:nvSpPr>
      <dsp:spPr>
        <a:xfrm>
          <a:off x="0" y="965327"/>
          <a:ext cx="6407173" cy="256286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22225" rIns="0" bIns="22225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500" kern="1200" smtClean="0"/>
            <a:t>POPTÁVKA- je množství zboží, které jsou kupující ochotni koupit za určitou cenu</a:t>
          </a:r>
          <a:endParaRPr lang="cs-CZ" sz="3500" kern="1200" dirty="0"/>
        </a:p>
      </dsp:txBody>
      <dsp:txXfrm>
        <a:off x="1281435" y="965327"/>
        <a:ext cx="3844304" cy="25628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680D2A-F7ED-4458-8830-DEA8B3B1A705}">
      <dsp:nvSpPr>
        <dsp:cNvPr id="0" name=""/>
        <dsp:cNvSpPr/>
      </dsp:nvSpPr>
      <dsp:spPr>
        <a:xfrm rot="16200000">
          <a:off x="694" y="175139"/>
          <a:ext cx="3672445" cy="3672445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100" kern="1200" smtClean="0"/>
            <a:t>Zákon nabídky</a:t>
          </a:r>
          <a:endParaRPr lang="cs-CZ" sz="4100" kern="1200"/>
        </a:p>
      </dsp:txBody>
      <dsp:txXfrm rot="5400000">
        <a:off x="694" y="1093250"/>
        <a:ext cx="3029767" cy="1836223"/>
      </dsp:txXfrm>
    </dsp:sp>
    <dsp:sp modelId="{A5A2A6B2-7D37-4C2E-AD87-8E46A9AB8DD1}">
      <dsp:nvSpPr>
        <dsp:cNvPr id="0" name=""/>
        <dsp:cNvSpPr/>
      </dsp:nvSpPr>
      <dsp:spPr>
        <a:xfrm rot="5400000">
          <a:off x="3871354" y="0"/>
          <a:ext cx="3672445" cy="3672445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hueOff val="2438425"/>
            <a:satOff val="-19443"/>
            <a:lumOff val="-14705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100" kern="1200" smtClean="0"/>
            <a:t>Zákon poptávky</a:t>
          </a:r>
          <a:endParaRPr lang="cs-CZ" sz="4100" kern="1200"/>
        </a:p>
      </dsp:txBody>
      <dsp:txXfrm rot="-5400000">
        <a:off x="4514032" y="918111"/>
        <a:ext cx="3029767" cy="18362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BE48A5-1881-45C8-8B76-3309263BD223}">
      <dsp:nvSpPr>
        <dsp:cNvPr id="0" name=""/>
        <dsp:cNvSpPr/>
      </dsp:nvSpPr>
      <dsp:spPr>
        <a:xfrm rot="10800000">
          <a:off x="441686" y="0"/>
          <a:ext cx="2912221" cy="3416300"/>
        </a:xfrm>
        <a:prstGeom prst="upArrow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6CD8003-3BF2-422E-AB22-DC622466B06F}">
      <dsp:nvSpPr>
        <dsp:cNvPr id="0" name=""/>
        <dsp:cNvSpPr/>
      </dsp:nvSpPr>
      <dsp:spPr>
        <a:xfrm>
          <a:off x="3441274" y="0"/>
          <a:ext cx="4941951" cy="341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4048" tIns="0" rIns="384048" bIns="384048" numCol="1" spcCol="1270" anchor="ctr" anchorCtr="0">
          <a:noAutofit/>
        </a:bodyPr>
        <a:lstStyle/>
        <a:p>
          <a:pPr lvl="0" algn="l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400" b="1" kern="1200" dirty="0" smtClean="0"/>
            <a:t>S rostoucí cenou </a:t>
          </a:r>
          <a:r>
            <a:rPr lang="cs-CZ" sz="5400" b="1" kern="1200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</a:rPr>
            <a:t>klesá </a:t>
          </a:r>
          <a:r>
            <a:rPr lang="cs-CZ" sz="5400" b="1" kern="1200" dirty="0" smtClean="0"/>
            <a:t>poptávané zboží</a:t>
          </a:r>
          <a:endParaRPr lang="cs-CZ" sz="5400" kern="1200" dirty="0"/>
        </a:p>
      </dsp:txBody>
      <dsp:txXfrm>
        <a:off x="3441274" y="0"/>
        <a:ext cx="4941951" cy="34163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12B3AF-E557-4ECF-82B2-AD46C08442C3}">
      <dsp:nvSpPr>
        <dsp:cNvPr id="0" name=""/>
        <dsp:cNvSpPr/>
      </dsp:nvSpPr>
      <dsp:spPr>
        <a:xfrm>
          <a:off x="0" y="0"/>
          <a:ext cx="1325563" cy="1325563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E354AB6-A812-4F08-B076-56CC0CA36389}">
      <dsp:nvSpPr>
        <dsp:cNvPr id="0" name=""/>
        <dsp:cNvSpPr/>
      </dsp:nvSpPr>
      <dsp:spPr>
        <a:xfrm>
          <a:off x="403455" y="0"/>
          <a:ext cx="9852818" cy="13255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700" kern="1200" smtClean="0"/>
            <a:t>Důvody klesající poptávky jsou dány dvěma efekty</a:t>
          </a:r>
          <a:endParaRPr lang="cs-CZ" sz="3700" kern="1200"/>
        </a:p>
      </dsp:txBody>
      <dsp:txXfrm>
        <a:off x="403455" y="0"/>
        <a:ext cx="9852818" cy="13255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6FA92E-6A68-4CFB-8F3B-C5C89F481F79}">
      <dsp:nvSpPr>
        <dsp:cNvPr id="0" name=""/>
        <dsp:cNvSpPr/>
      </dsp:nvSpPr>
      <dsp:spPr>
        <a:xfrm rot="10800000">
          <a:off x="1985019" y="949"/>
          <a:ext cx="5869063" cy="202688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3800" tIns="140970" rIns="263144" bIns="140970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700" b="1" i="0" kern="1200" dirty="0" smtClean="0"/>
            <a:t>DŮCHODOVÝM </a:t>
          </a:r>
          <a:r>
            <a:rPr lang="cs-CZ" sz="3700" b="1" i="0" kern="1200" dirty="0" smtClean="0"/>
            <a:t>EFEKTEM</a:t>
          </a:r>
          <a:endParaRPr lang="cs-CZ" sz="3700" kern="1200" dirty="0"/>
        </a:p>
      </dsp:txBody>
      <dsp:txXfrm rot="10800000">
        <a:off x="2491740" y="949"/>
        <a:ext cx="5362342" cy="2026884"/>
      </dsp:txXfrm>
    </dsp:sp>
    <dsp:sp modelId="{F488004A-8DBB-475E-A78F-1E908F97D9DF}">
      <dsp:nvSpPr>
        <dsp:cNvPr id="0" name=""/>
        <dsp:cNvSpPr/>
      </dsp:nvSpPr>
      <dsp:spPr>
        <a:xfrm>
          <a:off x="971576" y="949"/>
          <a:ext cx="2026884" cy="202688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C8AE26-260A-468A-B478-BA031375B959}">
      <dsp:nvSpPr>
        <dsp:cNvPr id="0" name=""/>
        <dsp:cNvSpPr/>
      </dsp:nvSpPr>
      <dsp:spPr>
        <a:xfrm rot="10800000">
          <a:off x="1985019" y="2632875"/>
          <a:ext cx="5869063" cy="202688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3800" tIns="140970" rIns="263144" bIns="140970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700" b="1" i="0" kern="1200" smtClean="0"/>
            <a:t>SUBSTITUČNÍM EFEKTEM</a:t>
          </a:r>
          <a:endParaRPr lang="cs-CZ" sz="3700" kern="1200"/>
        </a:p>
      </dsp:txBody>
      <dsp:txXfrm rot="10800000">
        <a:off x="2491740" y="2632875"/>
        <a:ext cx="5362342" cy="2026884"/>
      </dsp:txXfrm>
    </dsp:sp>
    <dsp:sp modelId="{5A6C816A-FAF3-4170-A14B-845127CBDDBC}">
      <dsp:nvSpPr>
        <dsp:cNvPr id="0" name=""/>
        <dsp:cNvSpPr/>
      </dsp:nvSpPr>
      <dsp:spPr>
        <a:xfrm>
          <a:off x="971576" y="2632875"/>
          <a:ext cx="2026884" cy="2026884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12B3AF-E557-4ECF-82B2-AD46C08442C3}">
      <dsp:nvSpPr>
        <dsp:cNvPr id="0" name=""/>
        <dsp:cNvSpPr/>
      </dsp:nvSpPr>
      <dsp:spPr>
        <a:xfrm>
          <a:off x="0" y="0"/>
          <a:ext cx="1325563" cy="1325563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E354AB6-A812-4F08-B076-56CC0CA36389}">
      <dsp:nvSpPr>
        <dsp:cNvPr id="0" name=""/>
        <dsp:cNvSpPr/>
      </dsp:nvSpPr>
      <dsp:spPr>
        <a:xfrm>
          <a:off x="403455" y="0"/>
          <a:ext cx="9852818" cy="13255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ctr" defTabSz="2711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100" kern="1200" dirty="0" smtClean="0"/>
            <a:t>DŮCHODOVÝ EFEKT</a:t>
          </a:r>
          <a:endParaRPr lang="cs-CZ" sz="6100" kern="1200" dirty="0"/>
        </a:p>
      </dsp:txBody>
      <dsp:txXfrm>
        <a:off x="403455" y="0"/>
        <a:ext cx="9852818" cy="132556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12B3AF-E557-4ECF-82B2-AD46C08442C3}">
      <dsp:nvSpPr>
        <dsp:cNvPr id="0" name=""/>
        <dsp:cNvSpPr/>
      </dsp:nvSpPr>
      <dsp:spPr>
        <a:xfrm>
          <a:off x="0" y="0"/>
          <a:ext cx="1325563" cy="1325563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E354AB6-A812-4F08-B076-56CC0CA36389}">
      <dsp:nvSpPr>
        <dsp:cNvPr id="0" name=""/>
        <dsp:cNvSpPr/>
      </dsp:nvSpPr>
      <dsp:spPr>
        <a:xfrm>
          <a:off x="403455" y="0"/>
          <a:ext cx="9852818" cy="13255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ctr" defTabSz="2711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100" kern="1200" dirty="0" smtClean="0"/>
            <a:t>SUBSTITUČNÍ EFEKT</a:t>
          </a:r>
          <a:endParaRPr lang="cs-CZ" sz="6100" kern="1200" dirty="0"/>
        </a:p>
      </dsp:txBody>
      <dsp:txXfrm>
        <a:off x="403455" y="0"/>
        <a:ext cx="9852818" cy="132556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12B3AF-E557-4ECF-82B2-AD46C08442C3}">
      <dsp:nvSpPr>
        <dsp:cNvPr id="0" name=""/>
        <dsp:cNvSpPr/>
      </dsp:nvSpPr>
      <dsp:spPr>
        <a:xfrm>
          <a:off x="0" y="0"/>
          <a:ext cx="1325563" cy="1325563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E354AB6-A812-4F08-B076-56CC0CA36389}">
      <dsp:nvSpPr>
        <dsp:cNvPr id="0" name=""/>
        <dsp:cNvSpPr/>
      </dsp:nvSpPr>
      <dsp:spPr>
        <a:xfrm>
          <a:off x="403455" y="0"/>
          <a:ext cx="9852818" cy="13255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ctr" defTabSz="2711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100" kern="1200" dirty="0" smtClean="0"/>
            <a:t>Další ovlivňující faktory</a:t>
          </a:r>
          <a:endParaRPr lang="cs-CZ" sz="6100" kern="1200" dirty="0"/>
        </a:p>
      </dsp:txBody>
      <dsp:txXfrm>
        <a:off x="403455" y="0"/>
        <a:ext cx="9852818" cy="13255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6226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6903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6628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624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2618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4613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8704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44925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4055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1123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265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5982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6082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8984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2958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3716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9801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E76C03F-969B-476C-92BD-0FEA99ACFD1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cs-CZ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32C95CD-3A8D-43DB-9DE8-CCA85B9EF0D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4963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6.wmf"/><Relationship Id="rId7" Type="http://schemas.openxmlformats.org/officeDocument/2006/relationships/diagramColors" Target="../diagrams/colors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NABÍDKA A POPTÁVKA 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Faktory ovlivňující nabídku a poptávku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25988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355720205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0613" y="2511189"/>
            <a:ext cx="8825659" cy="4660710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latin typeface="Lucida Calligraphy" panose="03010101010101010101" pitchFamily="66" charset="0"/>
              </a:rPr>
              <a:t>Pokud dojde ke zvýšení ceny, lidé změní strukturu svých požadavků, sníží spotřebu daného produktu.</a:t>
            </a:r>
          </a:p>
          <a:p>
            <a:r>
              <a:rPr lang="cs-CZ" sz="2000" b="1" dirty="0" smtClean="0">
                <a:latin typeface="Lucida Calligraphy" panose="03010101010101010101" pitchFamily="66" charset="0"/>
              </a:rPr>
              <a:t>Znamená to, že lidé mají možnost přejít na jiný nebo velice si podobný výrobek za nižší cenu.</a:t>
            </a:r>
          </a:p>
          <a:p>
            <a:r>
              <a:rPr lang="cs-CZ" sz="2000" b="1" dirty="0" smtClean="0">
                <a:latin typeface="Lucida Calligraphy" panose="03010101010101010101" pitchFamily="66" charset="0"/>
              </a:rPr>
              <a:t>Zaměnitelnost původního výrobku za náhradní nazýváme: SUBSTITUT</a:t>
            </a:r>
          </a:p>
          <a:p>
            <a:r>
              <a:rPr lang="cs-CZ" sz="2000" b="1" dirty="0" smtClean="0">
                <a:latin typeface="Lucida Calligraphy" panose="03010101010101010101" pitchFamily="66" charset="0"/>
              </a:rPr>
              <a:t>Př. Zvedne-li se cena pobytu ve Španělsku, zvedne se zájem </a:t>
            </a:r>
            <a:r>
              <a:rPr lang="cs-CZ" sz="2000" b="1" dirty="0" smtClean="0">
                <a:latin typeface="Lucida Calligraphy" panose="03010101010101010101" pitchFamily="66" charset="0"/>
              </a:rPr>
              <a:t/>
            </a:r>
            <a:br>
              <a:rPr lang="cs-CZ" sz="2000" b="1" dirty="0" smtClean="0">
                <a:latin typeface="Lucida Calligraphy" panose="03010101010101010101" pitchFamily="66" charset="0"/>
              </a:rPr>
            </a:br>
            <a:r>
              <a:rPr lang="cs-CZ" sz="2000" b="1" dirty="0" smtClean="0">
                <a:latin typeface="Lucida Calligraphy" panose="03010101010101010101" pitchFamily="66" charset="0"/>
              </a:rPr>
              <a:t>o </a:t>
            </a:r>
            <a:r>
              <a:rPr lang="cs-CZ" sz="2000" b="1" dirty="0" smtClean="0">
                <a:latin typeface="Lucida Calligraphy" panose="03010101010101010101" pitchFamily="66" charset="0"/>
              </a:rPr>
              <a:t>levnější Korfu. </a:t>
            </a:r>
            <a:r>
              <a:rPr lang="cs-CZ" sz="2000" b="1" dirty="0">
                <a:latin typeface="Lucida Calligraphy" panose="03010101010101010101" pitchFamily="66" charset="0"/>
              </a:rPr>
              <a:t>Z</a:t>
            </a:r>
            <a:r>
              <a:rPr lang="cs-CZ" sz="2000" b="1" dirty="0" smtClean="0">
                <a:latin typeface="Lucida Calligraphy" panose="03010101010101010101" pitchFamily="66" charset="0"/>
              </a:rPr>
              <a:t>vedne-li se cena vstupenky do kina, počkám </a:t>
            </a:r>
            <a:r>
              <a:rPr lang="cs-CZ" sz="2000" b="1" dirty="0" smtClean="0">
                <a:latin typeface="Lucida Calligraphy" panose="03010101010101010101" pitchFamily="66" charset="0"/>
              </a:rPr>
              <a:t>si, až </a:t>
            </a:r>
            <a:r>
              <a:rPr lang="cs-CZ" sz="2000" b="1" dirty="0" smtClean="0">
                <a:latin typeface="Lucida Calligraphy" panose="03010101010101010101" pitchFamily="66" charset="0"/>
              </a:rPr>
              <a:t>to budou dávat v televizi.</a:t>
            </a:r>
            <a:endParaRPr lang="cs-CZ" sz="2000" b="1" dirty="0"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89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513803527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0613" y="2511189"/>
            <a:ext cx="8825659" cy="4660710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latin typeface="Lucida Calligraphy" panose="03010101010101010101" pitchFamily="66" charset="0"/>
              </a:rPr>
              <a:t>Komplementární výrobek – je zboží, které tvoří nedílnou součást se základním výrobkem. Jde o tzv. doplňkové zboží, bez něhož nefunguje základní výrobek. ( př. Auto a benzín, rádio a elektřina)</a:t>
            </a:r>
          </a:p>
          <a:p>
            <a:r>
              <a:rPr lang="cs-CZ" sz="2000" b="1" dirty="0" smtClean="0">
                <a:latin typeface="Lucida Calligraphy" panose="03010101010101010101" pitchFamily="66" charset="0"/>
              </a:rPr>
              <a:t>Faktor preferencí, tradic a zvyků </a:t>
            </a:r>
            <a:endParaRPr lang="cs-CZ" sz="2000" b="1" dirty="0"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75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poptávky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6869929"/>
              </p:ext>
            </p:extLst>
          </p:nvPr>
        </p:nvGraphicFramePr>
        <p:xfrm>
          <a:off x="1154954" y="2603500"/>
          <a:ext cx="8825659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9703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cs-CZ" dirty="0" smtClean="0"/>
              <a:t>Zákon </a:t>
            </a:r>
            <a:r>
              <a:rPr lang="cs-CZ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rostoucí nabídky</a:t>
            </a:r>
            <a:endParaRPr lang="cs-CZ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5088739"/>
              </p:ext>
            </p:extLst>
          </p:nvPr>
        </p:nvGraphicFramePr>
        <p:xfrm>
          <a:off x="1155700" y="2603500"/>
          <a:ext cx="8824913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505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cs-CZ" dirty="0" smtClean="0"/>
              <a:t>Křivka </a:t>
            </a:r>
            <a:r>
              <a:rPr lang="cs-CZ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rostoucí nabídky</a:t>
            </a:r>
            <a:endParaRPr lang="cs-CZ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					P						      S ( </a:t>
            </a:r>
            <a:r>
              <a:rPr lang="cs-CZ" dirty="0" err="1" smtClean="0"/>
              <a:t>supply</a:t>
            </a:r>
            <a:r>
              <a:rPr lang="cs-CZ" dirty="0" smtClean="0"/>
              <a:t>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												Q</a:t>
            </a:r>
            <a:endParaRPr lang="cs-CZ" dirty="0"/>
          </a:p>
        </p:txBody>
      </p:sp>
      <p:cxnSp>
        <p:nvCxnSpPr>
          <p:cNvPr id="5" name="Přímá spojnice 4"/>
          <p:cNvCxnSpPr/>
          <p:nvPr/>
        </p:nvCxnSpPr>
        <p:spPr>
          <a:xfrm flipH="1">
            <a:off x="3589361" y="2879678"/>
            <a:ext cx="13648" cy="26067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3589361" y="5500048"/>
            <a:ext cx="4067033" cy="409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louk 7"/>
          <p:cNvSpPr/>
          <p:nvPr/>
        </p:nvSpPr>
        <p:spPr>
          <a:xfrm rot="5220969">
            <a:off x="3439235" y="1733268"/>
            <a:ext cx="3261815" cy="2947916"/>
          </a:xfrm>
          <a:prstGeom prst="arc">
            <a:avLst>
              <a:gd name="adj1" fmla="val 15780127"/>
              <a:gd name="adj2" fmla="val 19991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209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Důvody rostoucí nabídky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249506"/>
              </p:ext>
            </p:extLst>
          </p:nvPr>
        </p:nvGraphicFramePr>
        <p:xfrm>
          <a:off x="1154954" y="2603500"/>
          <a:ext cx="8825659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05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nabídky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6355657"/>
              </p:ext>
            </p:extLst>
          </p:nvPr>
        </p:nvGraphicFramePr>
        <p:xfrm>
          <a:off x="1154954" y="2603500"/>
          <a:ext cx="8825659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67382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Další faktory ovlivňující nabídku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Náklady na jednici – ( pohyby cen vstupních zdrojů, technický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technologický pokrok)</a:t>
            </a:r>
          </a:p>
          <a:p>
            <a:r>
              <a:rPr lang="cs-CZ" dirty="0" smtClean="0"/>
              <a:t>Změna výrobních podmínek ( pohyb cen strategických surovin – ropa,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v </a:t>
            </a:r>
            <a:r>
              <a:rPr lang="cs-CZ" dirty="0" smtClean="0"/>
              <a:t>zemědělství – neúroda)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39392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Správně přiřaďte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Otázky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dirty="0" smtClean="0"/>
              <a:t>Klesající tvar</a:t>
            </a:r>
          </a:p>
          <a:p>
            <a:r>
              <a:rPr lang="cs-CZ" dirty="0" smtClean="0"/>
              <a:t>Nevyžádaná</a:t>
            </a:r>
          </a:p>
          <a:p>
            <a:r>
              <a:rPr lang="cs-CZ" dirty="0" smtClean="0"/>
              <a:t>Chce prodat za co nejvyšší cenu</a:t>
            </a:r>
          </a:p>
          <a:p>
            <a:r>
              <a:rPr lang="cs-CZ" dirty="0" smtClean="0"/>
              <a:t>Náklady</a:t>
            </a:r>
          </a:p>
          <a:p>
            <a:r>
              <a:rPr lang="cs-CZ" dirty="0" smtClean="0"/>
              <a:t>Důchodovým efektem</a:t>
            </a:r>
          </a:p>
          <a:p>
            <a:r>
              <a:rPr lang="cs-CZ" dirty="0" smtClean="0"/>
              <a:t>Čím je ovlivněno chování na trhu</a:t>
            </a:r>
          </a:p>
          <a:p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cs-CZ" dirty="0" smtClean="0"/>
              <a:t>Co ovlivňuje rostoucí nabídkovou křivku</a:t>
            </a:r>
          </a:p>
          <a:p>
            <a:r>
              <a:rPr lang="cs-CZ" dirty="0" smtClean="0"/>
              <a:t>Nabídka</a:t>
            </a:r>
          </a:p>
          <a:p>
            <a:r>
              <a:rPr lang="cs-CZ" dirty="0" smtClean="0"/>
              <a:t>Výrobce </a:t>
            </a:r>
            <a:r>
              <a:rPr lang="cs-CZ" dirty="0" smtClean="0"/>
              <a:t>(prodávající</a:t>
            </a:r>
            <a:r>
              <a:rPr lang="cs-CZ" dirty="0" smtClean="0"/>
              <a:t>)</a:t>
            </a:r>
          </a:p>
          <a:p>
            <a:r>
              <a:rPr lang="cs-CZ" dirty="0" smtClean="0"/>
              <a:t>Poptávková křivka</a:t>
            </a:r>
          </a:p>
          <a:p>
            <a:r>
              <a:rPr lang="cs-CZ" dirty="0" smtClean="0"/>
              <a:t>Zákonem nabídky a poptávky</a:t>
            </a:r>
          </a:p>
          <a:p>
            <a:r>
              <a:rPr lang="cs-CZ" dirty="0" smtClean="0"/>
              <a:t>Čím je ovlivněna poptávková křivka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10820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1154954" y="2511187"/>
            <a:ext cx="8825659" cy="403973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/>
              <a:t>MAGNUSKOVÁ</a:t>
            </a:r>
            <a:r>
              <a:rPr lang="cs-CZ" sz="1800" dirty="0" smtClean="0"/>
              <a:t>, J.: Finanční </a:t>
            </a:r>
            <a:r>
              <a:rPr lang="cs-CZ" sz="1800" dirty="0"/>
              <a:t>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družstvech </a:t>
            </a:r>
            <a:r>
              <a:rPr lang="cs-CZ" dirty="0" smtClean="0"/>
              <a:t>(zákon </a:t>
            </a:r>
            <a:r>
              <a:rPr lang="cs-CZ" dirty="0"/>
              <a:t>o obchodních </a:t>
            </a:r>
            <a:r>
              <a:rPr lang="cs-CZ" dirty="0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8439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663575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690698"/>
              </p:ext>
            </p:extLst>
          </p:nvPr>
        </p:nvGraphicFramePr>
        <p:xfrm>
          <a:off x="2567608" y="2521028"/>
          <a:ext cx="7056784" cy="4081756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VY_32_INOVACE_0904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Nabídka, poptávka a faktory ovlivňující N a P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16.11.2013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chování nabídky a poptávky v tržní ekonomice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6795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1154954" y="2511187"/>
            <a:ext cx="8825659" cy="4039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cs-CZ" dirty="0" smtClean="0"/>
              <a:t>Obrázky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0125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cs-CZ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Na jedné straně jsou výrobci    </a:t>
            </a:r>
            <a:br>
              <a:rPr lang="cs-CZ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</a:br>
            <a:r>
              <a:rPr lang="cs-CZ" dirty="0" smtClean="0"/>
              <a:t> </a:t>
            </a:r>
            <a:r>
              <a:rPr lang="cs-CZ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( prodávající)</a:t>
            </a:r>
            <a:endParaRPr lang="cs-CZ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Picture 3" descr="C:\Documents and Settings\Hribalova\Local Settings\Temporary Internet Files\Content.IE5\8LW7KFOZ\MC900228967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2346" y="2820314"/>
            <a:ext cx="1568196" cy="182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74799709"/>
              </p:ext>
            </p:extLst>
          </p:nvPr>
        </p:nvGraphicFramePr>
        <p:xfrm>
          <a:off x="839787" y="2057399"/>
          <a:ext cx="6407173" cy="4493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92694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cs-CZ" b="1" dirty="0" smtClean="0">
                <a:solidFill>
                  <a:srgbClr val="C00000"/>
                </a:solidFill>
                <a:latin typeface="Algerian" panose="04020705040A02060702" pitchFamily="82" charset="0"/>
              </a:rPr>
              <a:t>Na druhé straně jsou kupující   </a:t>
            </a:r>
            <a:br>
              <a:rPr lang="cs-CZ" b="1" dirty="0" smtClean="0">
                <a:solidFill>
                  <a:srgbClr val="C00000"/>
                </a:solidFill>
                <a:latin typeface="Algerian" panose="04020705040A02060702" pitchFamily="82" charset="0"/>
              </a:rPr>
            </a:br>
            <a:r>
              <a:rPr lang="cs-CZ" dirty="0" smtClean="0"/>
              <a:t> </a:t>
            </a:r>
            <a:r>
              <a:rPr lang="cs-CZ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( domácnosti, firmy, stát)</a:t>
            </a:r>
            <a:endParaRPr lang="cs-CZ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" name="Picture 3" descr="C:\Documents and Settings\Hribalova\Local Settings\Temporary Internet Files\Content.IE5\0PC9MB8T\MC900439939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662" y="2169994"/>
            <a:ext cx="2148361" cy="215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067647791"/>
              </p:ext>
            </p:extLst>
          </p:nvPr>
        </p:nvGraphicFramePr>
        <p:xfrm>
          <a:off x="839787" y="2057399"/>
          <a:ext cx="6407173" cy="4493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10375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cs-CZ" dirty="0" smtClean="0"/>
              <a:t>Subjekty se rozhodují samy, jejich chování je ovlivněno                                 </a:t>
            </a:r>
            <a:r>
              <a:rPr lang="cs-CZ" b="1" dirty="0" smtClean="0">
                <a:solidFill>
                  <a:srgbClr val="FF0000"/>
                </a:solidFill>
              </a:rPr>
              <a:t>zákony trhu</a:t>
            </a:r>
            <a:endParaRPr lang="cs-CZ" b="1" dirty="0"/>
          </a:p>
        </p:txBody>
      </p:sp>
      <p:pic>
        <p:nvPicPr>
          <p:cNvPr id="5" name="Picture 6" descr="C:\Documents and Settings\Hribalova\Local Settings\Temporary Internet Files\Content.IE5\0PC9MB8T\MC900440391[1]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3582" y="2056489"/>
            <a:ext cx="2743200" cy="16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Hribalova\Local Settings\Temporary Internet Files\Content.IE5\0PC9MB8T\MC90019610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2965" y="1352077"/>
            <a:ext cx="1837944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Zástupný symbol pro obsah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7885688"/>
              </p:ext>
            </p:extLst>
          </p:nvPr>
        </p:nvGraphicFramePr>
        <p:xfrm>
          <a:off x="2514648" y="3197391"/>
          <a:ext cx="75438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4409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cs-CZ" dirty="0" smtClean="0"/>
              <a:t>Zákon </a:t>
            </a:r>
            <a:r>
              <a:rPr lang="cs-CZ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klesající poptávky</a:t>
            </a:r>
            <a:endParaRPr lang="cs-CZ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6501647"/>
              </p:ext>
            </p:extLst>
          </p:nvPr>
        </p:nvGraphicFramePr>
        <p:xfrm>
          <a:off x="1155700" y="2603500"/>
          <a:ext cx="8824913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5690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cs-CZ" dirty="0" smtClean="0"/>
              <a:t>Křivka </a:t>
            </a:r>
            <a:r>
              <a:rPr lang="cs-CZ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klesající poptávky</a:t>
            </a:r>
            <a:endParaRPr lang="cs-CZ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                           P                   D ( </a:t>
            </a:r>
            <a:r>
              <a:rPr lang="cs-CZ" dirty="0" err="1" smtClean="0"/>
              <a:t>demand</a:t>
            </a:r>
            <a:r>
              <a:rPr lang="cs-CZ" dirty="0" smtClean="0"/>
              <a:t>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												Q</a:t>
            </a:r>
            <a:endParaRPr lang="cs-CZ" dirty="0"/>
          </a:p>
        </p:txBody>
      </p:sp>
      <p:cxnSp>
        <p:nvCxnSpPr>
          <p:cNvPr id="5" name="Přímá spojnice 4"/>
          <p:cNvCxnSpPr/>
          <p:nvPr/>
        </p:nvCxnSpPr>
        <p:spPr>
          <a:xfrm>
            <a:off x="3152633" y="2838734"/>
            <a:ext cx="0" cy="23610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 flipV="1">
            <a:off x="3166281" y="5172501"/>
            <a:ext cx="4230806" cy="136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blouk 8"/>
          <p:cNvSpPr/>
          <p:nvPr/>
        </p:nvSpPr>
        <p:spPr>
          <a:xfrm rot="11955637">
            <a:off x="3875964" y="2019869"/>
            <a:ext cx="3439236" cy="2893325"/>
          </a:xfrm>
          <a:prstGeom prst="arc">
            <a:avLst>
              <a:gd name="adj1" fmla="val 13917178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266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59461494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Zástupný symbol pro obsah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8414530"/>
              </p:ext>
            </p:extLst>
          </p:nvPr>
        </p:nvGraphicFramePr>
        <p:xfrm>
          <a:off x="1400613" y="2511189"/>
          <a:ext cx="8825659" cy="4660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56137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55590969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0613" y="2511189"/>
            <a:ext cx="8825659" cy="4660710"/>
          </a:xfrm>
        </p:spPr>
        <p:txBody>
          <a:bodyPr>
            <a:normAutofit/>
          </a:bodyPr>
          <a:lstStyle/>
          <a:p>
            <a:r>
              <a:rPr lang="cs-CZ" sz="2000" b="1" dirty="0" smtClean="0">
                <a:latin typeface="Lucida Calligraphy" panose="03010101010101010101" pitchFamily="66" charset="0"/>
              </a:rPr>
              <a:t>Poptávka kupujících je ovlivněna mnoha faktory </a:t>
            </a:r>
            <a:r>
              <a:rPr lang="cs-CZ" sz="2000" b="1" dirty="0" smtClean="0">
                <a:latin typeface="Lucida Calligraphy" panose="03010101010101010101" pitchFamily="66" charset="0"/>
              </a:rPr>
              <a:t>, ale </a:t>
            </a:r>
            <a:r>
              <a:rPr lang="cs-CZ" sz="2000" b="1" dirty="0" smtClean="0">
                <a:latin typeface="Lucida Calligraphy" panose="03010101010101010101" pitchFamily="66" charset="0"/>
              </a:rPr>
              <a:t>rozhodující je </a:t>
            </a:r>
            <a:r>
              <a:rPr lang="cs-CZ" sz="2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Lucida Calligraphy" panose="03010101010101010101" pitchFamily="66" charset="0"/>
              </a:rPr>
              <a:t>CENA</a:t>
            </a:r>
          </a:p>
          <a:p>
            <a:r>
              <a:rPr lang="cs-CZ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Lucida Calligraphy" panose="03010101010101010101" pitchFamily="66" charset="0"/>
              </a:rPr>
              <a:t>Jestliže máme omezené zdroje ( důchody</a:t>
            </a:r>
            <a:r>
              <a:rPr lang="cs-CZ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Lucida Calligraphy" panose="03010101010101010101" pitchFamily="66" charset="0"/>
              </a:rPr>
              <a:t>), pak </a:t>
            </a:r>
            <a:r>
              <a:rPr lang="cs-CZ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Lucida Calligraphy" panose="03010101010101010101" pitchFamily="66" charset="0"/>
              </a:rPr>
              <a:t>je zřejmé, že při </a:t>
            </a:r>
            <a:r>
              <a:rPr lang="cs-CZ" sz="2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Lucida Calligraphy" panose="03010101010101010101" pitchFamily="66" charset="0"/>
              </a:rPr>
              <a:t>klesající ceně </a:t>
            </a:r>
            <a:r>
              <a:rPr lang="cs-CZ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Lucida Calligraphy" panose="03010101010101010101" pitchFamily="66" charset="0"/>
              </a:rPr>
              <a:t>můžeme koupit za stejné množství peněz více zboží.</a:t>
            </a:r>
          </a:p>
          <a:p>
            <a:r>
              <a:rPr lang="cs-CZ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Lucida Calligraphy" panose="03010101010101010101" pitchFamily="66" charset="0"/>
              </a:rPr>
              <a:t>A opačně platí, že </a:t>
            </a:r>
            <a:r>
              <a:rPr lang="cs-CZ" sz="2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Lucida Calligraphy" panose="03010101010101010101" pitchFamily="66" charset="0"/>
              </a:rPr>
              <a:t>vyšší </a:t>
            </a:r>
            <a:r>
              <a:rPr lang="cs-CZ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Lucida Calligraphy" panose="03010101010101010101" pitchFamily="66" charset="0"/>
              </a:rPr>
              <a:t>cena umožní menší nákup daného zboží.</a:t>
            </a:r>
          </a:p>
          <a:p>
            <a:r>
              <a:rPr lang="cs-CZ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Lucida Calligraphy" panose="03010101010101010101" pitchFamily="66" charset="0"/>
              </a:rPr>
              <a:t>Znamená to, že při vyšší ceně výrobků přestanou kupovat nebo omezí výši nakupovaného množství lidé s </a:t>
            </a:r>
            <a:r>
              <a:rPr lang="cs-CZ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Lucida Calligraphy" panose="03010101010101010101" pitchFamily="66" charset="0"/>
              </a:rPr>
              <a:t>nižšími </a:t>
            </a:r>
            <a:r>
              <a:rPr lang="cs-CZ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Lucida Calligraphy" panose="03010101010101010101" pitchFamily="66" charset="0"/>
              </a:rPr>
              <a:t>důchody, a naopak při snížení ceny začnou stejný výrobek  kupovat i lidé z nižších příjmových skupin</a:t>
            </a:r>
          </a:p>
          <a:p>
            <a:endParaRPr lang="cs-CZ" sz="2000" b="1" dirty="0"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92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tový efekt">
  <a:themeElements>
    <a:clrScheme name="Iontový efekt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tový efekt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tový efekt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130</TotalTime>
  <Words>666</Words>
  <Application>Microsoft Office PowerPoint</Application>
  <PresentationFormat>Vlastní</PresentationFormat>
  <Paragraphs>110</Paragraphs>
  <Slides>20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1" baseType="lpstr">
      <vt:lpstr>Iontový efekt</vt:lpstr>
      <vt:lpstr>NABÍDKA A POPTÁVKA </vt:lpstr>
      <vt:lpstr>Prezentace aplikace PowerPoint</vt:lpstr>
      <vt:lpstr>Na jedné straně jsou výrobci      ( prodávající)</vt:lpstr>
      <vt:lpstr>Na druhé straně jsou kupující     ( domácnosti, firmy, stát)</vt:lpstr>
      <vt:lpstr>Subjekty se rozhodují samy, jejich chování je ovlivněno                                 zákony trhu</vt:lpstr>
      <vt:lpstr>Zákon klesající poptávky</vt:lpstr>
      <vt:lpstr>Křivka klesající poptávky</vt:lpstr>
      <vt:lpstr>Prezentace aplikace PowerPoint</vt:lpstr>
      <vt:lpstr>Prezentace aplikace PowerPoint</vt:lpstr>
      <vt:lpstr>Prezentace aplikace PowerPoint</vt:lpstr>
      <vt:lpstr>Prezentace aplikace PowerPoint</vt:lpstr>
      <vt:lpstr>Dělení poptávky</vt:lpstr>
      <vt:lpstr>Zákon rostoucí nabídky</vt:lpstr>
      <vt:lpstr>Křivka rostoucí nabídky</vt:lpstr>
      <vt:lpstr>Důvody rostoucí nabídky</vt:lpstr>
      <vt:lpstr>Dělení nabídky</vt:lpstr>
      <vt:lpstr>Další faktory ovlivňující nabídku</vt:lpstr>
      <vt:lpstr>Správně přiřaďte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NABÍDKA A POPTÁVKA </dc:title>
  <dc:creator>Kabourkovci</dc:creator>
  <cp:lastModifiedBy>LIVA</cp:lastModifiedBy>
  <cp:revision>22</cp:revision>
  <dcterms:created xsi:type="dcterms:W3CDTF">2013-10-06T10:09:43Z</dcterms:created>
  <dcterms:modified xsi:type="dcterms:W3CDTF">2014-10-23T14:38:43Z</dcterms:modified>
</cp:coreProperties>
</file>