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78" r:id="rId3"/>
    <p:sldId id="267" r:id="rId4"/>
    <p:sldId id="268" r:id="rId5"/>
    <p:sldId id="257" r:id="rId6"/>
    <p:sldId id="258" r:id="rId7"/>
    <p:sldId id="259" r:id="rId8"/>
    <p:sldId id="261" r:id="rId9"/>
    <p:sldId id="262" r:id="rId10"/>
    <p:sldId id="263" r:id="rId11"/>
    <p:sldId id="264" r:id="rId12"/>
    <p:sldId id="271" r:id="rId13"/>
    <p:sldId id="277" r:id="rId14"/>
    <p:sldId id="260" r:id="rId15"/>
    <p:sldId id="265" r:id="rId16"/>
    <p:sldId id="266" r:id="rId17"/>
    <p:sldId id="273" r:id="rId18"/>
    <p:sldId id="274" r:id="rId19"/>
    <p:sldId id="269" r:id="rId20"/>
    <p:sldId id="275" r:id="rId21"/>
    <p:sldId id="272" r:id="rId22"/>
    <p:sldId id="270" r:id="rId23"/>
    <p:sldId id="276" r:id="rId24"/>
    <p:sldId id="279" r:id="rId25"/>
    <p:sldId id="280" r:id="rId2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7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jpeg"/><Relationship Id="rId1" Type="http://schemas.openxmlformats.org/officeDocument/2006/relationships/image" Target="../media/image14.WMF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jpeg"/><Relationship Id="rId1" Type="http://schemas.openxmlformats.org/officeDocument/2006/relationships/image" Target="../media/image14.W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6226B3-724D-4421-B8F8-7C6A9801321E}" type="doc">
      <dgm:prSet loTypeId="urn:microsoft.com/office/officeart/2005/8/layout/orgChart1" loCatId="hierarchy" qsTypeId="urn:microsoft.com/office/officeart/2005/8/quickstyle/3d5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FEB6CE10-B279-4214-B3F4-BD4305AEDA6F}">
      <dgm:prSet/>
      <dgm:spPr/>
      <dgm:t>
        <a:bodyPr/>
        <a:lstStyle/>
        <a:p>
          <a:pPr rtl="0"/>
          <a:r>
            <a:rPr lang="cs-CZ" dirty="0" smtClean="0"/>
            <a:t>Proces</a:t>
          </a:r>
          <a:endParaRPr lang="cs-CZ" dirty="0"/>
        </a:p>
      </dgm:t>
    </dgm:pt>
    <dgm:pt modelId="{F0436EBD-F7DD-4C3F-A27C-45322E00A7CF}" type="parTrans" cxnId="{8F7D2776-E72B-4D86-8EC0-21C4A95BEC29}">
      <dgm:prSet/>
      <dgm:spPr/>
      <dgm:t>
        <a:bodyPr/>
        <a:lstStyle/>
        <a:p>
          <a:endParaRPr lang="cs-CZ"/>
        </a:p>
      </dgm:t>
    </dgm:pt>
    <dgm:pt modelId="{07C9A96F-61FA-4C1F-9544-6FB20FBBA682}" type="sibTrans" cxnId="{8F7D2776-E72B-4D86-8EC0-21C4A95BEC29}">
      <dgm:prSet/>
      <dgm:spPr/>
      <dgm:t>
        <a:bodyPr/>
        <a:lstStyle/>
        <a:p>
          <a:endParaRPr lang="cs-CZ"/>
        </a:p>
      </dgm:t>
    </dgm:pt>
    <dgm:pt modelId="{B34387ED-4850-4BD5-B120-3FE0CEED6EDE}">
      <dgm:prSet/>
      <dgm:spPr/>
      <dgm:t>
        <a:bodyPr/>
        <a:lstStyle/>
        <a:p>
          <a:pPr rtl="0"/>
          <a:r>
            <a:rPr lang="cs-CZ" smtClean="0"/>
            <a:t>výroba,  </a:t>
          </a:r>
          <a:endParaRPr lang="cs-CZ"/>
        </a:p>
      </dgm:t>
    </dgm:pt>
    <dgm:pt modelId="{3CFAE2D7-DA23-438E-85D1-67E526E8E669}" type="parTrans" cxnId="{C87D4486-4D60-4868-80EA-3A9B117E70FC}">
      <dgm:prSet/>
      <dgm:spPr/>
      <dgm:t>
        <a:bodyPr/>
        <a:lstStyle/>
        <a:p>
          <a:endParaRPr lang="cs-CZ"/>
        </a:p>
      </dgm:t>
    </dgm:pt>
    <dgm:pt modelId="{8051094C-C863-465D-9486-2C1A5BA4D101}" type="sibTrans" cxnId="{C87D4486-4D60-4868-80EA-3A9B117E70FC}">
      <dgm:prSet/>
      <dgm:spPr/>
      <dgm:t>
        <a:bodyPr/>
        <a:lstStyle/>
        <a:p>
          <a:endParaRPr lang="cs-CZ"/>
        </a:p>
      </dgm:t>
    </dgm:pt>
    <dgm:pt modelId="{5678C005-F6D1-49B8-91C5-BEB386FD94BA}">
      <dgm:prSet/>
      <dgm:spPr/>
      <dgm:t>
        <a:bodyPr/>
        <a:lstStyle/>
        <a:p>
          <a:pPr rtl="0"/>
          <a:r>
            <a:rPr lang="cs-CZ" smtClean="0"/>
            <a:t>rozdělování a přerozdělování,  </a:t>
          </a:r>
          <a:endParaRPr lang="cs-CZ"/>
        </a:p>
      </dgm:t>
    </dgm:pt>
    <dgm:pt modelId="{B113CEE9-AF12-407D-947E-CC08DCAE898C}" type="parTrans" cxnId="{6CFE234D-3096-45F8-BF3E-FBE244E533B9}">
      <dgm:prSet/>
      <dgm:spPr/>
      <dgm:t>
        <a:bodyPr/>
        <a:lstStyle/>
        <a:p>
          <a:endParaRPr lang="cs-CZ"/>
        </a:p>
      </dgm:t>
    </dgm:pt>
    <dgm:pt modelId="{4F675391-1154-46C0-8AC5-9151E38A300D}" type="sibTrans" cxnId="{6CFE234D-3096-45F8-BF3E-FBE244E533B9}">
      <dgm:prSet/>
      <dgm:spPr/>
      <dgm:t>
        <a:bodyPr/>
        <a:lstStyle/>
        <a:p>
          <a:endParaRPr lang="cs-CZ"/>
        </a:p>
      </dgm:t>
    </dgm:pt>
    <dgm:pt modelId="{9B4A3E94-D44A-4DE0-9103-582969E79286}">
      <dgm:prSet/>
      <dgm:spPr/>
      <dgm:t>
        <a:bodyPr/>
        <a:lstStyle/>
        <a:p>
          <a:pPr rtl="0"/>
          <a:r>
            <a:rPr lang="cs-CZ" smtClean="0"/>
            <a:t>směna,  </a:t>
          </a:r>
          <a:endParaRPr lang="cs-CZ"/>
        </a:p>
      </dgm:t>
    </dgm:pt>
    <dgm:pt modelId="{DEB87C23-5BB1-406E-B65B-775EF003D8CB}" type="parTrans" cxnId="{C46DD18B-5FF7-49BB-80A5-843AEFA05B3A}">
      <dgm:prSet/>
      <dgm:spPr/>
      <dgm:t>
        <a:bodyPr/>
        <a:lstStyle/>
        <a:p>
          <a:endParaRPr lang="cs-CZ"/>
        </a:p>
      </dgm:t>
    </dgm:pt>
    <dgm:pt modelId="{93645CFD-44F0-4142-AC84-659054CE1F01}" type="sibTrans" cxnId="{C46DD18B-5FF7-49BB-80A5-843AEFA05B3A}">
      <dgm:prSet/>
      <dgm:spPr/>
      <dgm:t>
        <a:bodyPr/>
        <a:lstStyle/>
        <a:p>
          <a:endParaRPr lang="cs-CZ"/>
        </a:p>
      </dgm:t>
    </dgm:pt>
    <dgm:pt modelId="{24873828-582F-42AC-AEA4-A58974E00C68}">
      <dgm:prSet/>
      <dgm:spPr/>
      <dgm:t>
        <a:bodyPr/>
        <a:lstStyle/>
        <a:p>
          <a:pPr rtl="0"/>
          <a:r>
            <a:rPr lang="cs-CZ" smtClean="0"/>
            <a:t>spotřeba. </a:t>
          </a:r>
          <a:endParaRPr lang="cs-CZ"/>
        </a:p>
      </dgm:t>
    </dgm:pt>
    <dgm:pt modelId="{D80A75EB-BDED-4AF7-8A5B-A9C8B5A6BCE6}" type="parTrans" cxnId="{D7B188BB-2F35-42C9-ACA8-4758C194EAF3}">
      <dgm:prSet/>
      <dgm:spPr/>
      <dgm:t>
        <a:bodyPr/>
        <a:lstStyle/>
        <a:p>
          <a:endParaRPr lang="cs-CZ"/>
        </a:p>
      </dgm:t>
    </dgm:pt>
    <dgm:pt modelId="{94F4D655-3372-47B8-AA6C-5745789CA352}" type="sibTrans" cxnId="{D7B188BB-2F35-42C9-ACA8-4758C194EAF3}">
      <dgm:prSet/>
      <dgm:spPr/>
      <dgm:t>
        <a:bodyPr/>
        <a:lstStyle/>
        <a:p>
          <a:endParaRPr lang="cs-CZ"/>
        </a:p>
      </dgm:t>
    </dgm:pt>
    <dgm:pt modelId="{AC9A1C41-6686-49FF-9B33-1BF0168F0849}" type="pres">
      <dgm:prSet presAssocID="{E76226B3-724D-4421-B8F8-7C6A9801321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5545836D-08FC-4935-BF0C-A0239961EB8C}" type="pres">
      <dgm:prSet presAssocID="{FEB6CE10-B279-4214-B3F4-BD4305AEDA6F}" presName="hierRoot1" presStyleCnt="0">
        <dgm:presLayoutVars>
          <dgm:hierBranch val="init"/>
        </dgm:presLayoutVars>
      </dgm:prSet>
      <dgm:spPr/>
    </dgm:pt>
    <dgm:pt modelId="{2C555350-A724-4F47-9B32-4D636C09A392}" type="pres">
      <dgm:prSet presAssocID="{FEB6CE10-B279-4214-B3F4-BD4305AEDA6F}" presName="rootComposite1" presStyleCnt="0"/>
      <dgm:spPr/>
    </dgm:pt>
    <dgm:pt modelId="{608D9CB8-5886-47F5-B43C-A29F6113C479}" type="pres">
      <dgm:prSet presAssocID="{FEB6CE10-B279-4214-B3F4-BD4305AEDA6F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F549F120-8D22-4F68-BB4E-CA536F6568AA}" type="pres">
      <dgm:prSet presAssocID="{FEB6CE10-B279-4214-B3F4-BD4305AEDA6F}" presName="rootConnector1" presStyleLbl="node1" presStyleIdx="0" presStyleCnt="0"/>
      <dgm:spPr/>
      <dgm:t>
        <a:bodyPr/>
        <a:lstStyle/>
        <a:p>
          <a:endParaRPr lang="cs-CZ"/>
        </a:p>
      </dgm:t>
    </dgm:pt>
    <dgm:pt modelId="{2AB31D22-3451-4B2B-BBE2-AB39713CB8C2}" type="pres">
      <dgm:prSet presAssocID="{FEB6CE10-B279-4214-B3F4-BD4305AEDA6F}" presName="hierChild2" presStyleCnt="0"/>
      <dgm:spPr/>
    </dgm:pt>
    <dgm:pt modelId="{D6C0E054-BAC5-4207-8865-15ED8670B792}" type="pres">
      <dgm:prSet presAssocID="{3CFAE2D7-DA23-438E-85D1-67E526E8E669}" presName="Name37" presStyleLbl="parChTrans1D2" presStyleIdx="0" presStyleCnt="4"/>
      <dgm:spPr/>
      <dgm:t>
        <a:bodyPr/>
        <a:lstStyle/>
        <a:p>
          <a:endParaRPr lang="cs-CZ"/>
        </a:p>
      </dgm:t>
    </dgm:pt>
    <dgm:pt modelId="{10B99383-167D-4729-9369-E0138669A25A}" type="pres">
      <dgm:prSet presAssocID="{B34387ED-4850-4BD5-B120-3FE0CEED6EDE}" presName="hierRoot2" presStyleCnt="0">
        <dgm:presLayoutVars>
          <dgm:hierBranch val="init"/>
        </dgm:presLayoutVars>
      </dgm:prSet>
      <dgm:spPr/>
    </dgm:pt>
    <dgm:pt modelId="{0BDCE808-F05A-40D8-92F8-6D62DC7CF9B6}" type="pres">
      <dgm:prSet presAssocID="{B34387ED-4850-4BD5-B120-3FE0CEED6EDE}" presName="rootComposite" presStyleCnt="0"/>
      <dgm:spPr/>
    </dgm:pt>
    <dgm:pt modelId="{7A38EA5C-4961-4219-83C6-58CD836082CE}" type="pres">
      <dgm:prSet presAssocID="{B34387ED-4850-4BD5-B120-3FE0CEED6EDE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F6B9F432-C29E-4BDB-A059-25E3025E8A98}" type="pres">
      <dgm:prSet presAssocID="{B34387ED-4850-4BD5-B120-3FE0CEED6EDE}" presName="rootConnector" presStyleLbl="node2" presStyleIdx="0" presStyleCnt="4"/>
      <dgm:spPr/>
      <dgm:t>
        <a:bodyPr/>
        <a:lstStyle/>
        <a:p>
          <a:endParaRPr lang="cs-CZ"/>
        </a:p>
      </dgm:t>
    </dgm:pt>
    <dgm:pt modelId="{78B54331-44B3-4204-9439-0D75F51E1CA3}" type="pres">
      <dgm:prSet presAssocID="{B34387ED-4850-4BD5-B120-3FE0CEED6EDE}" presName="hierChild4" presStyleCnt="0"/>
      <dgm:spPr/>
    </dgm:pt>
    <dgm:pt modelId="{35C64D77-77FA-4D33-B430-88F4C9E636F2}" type="pres">
      <dgm:prSet presAssocID="{B34387ED-4850-4BD5-B120-3FE0CEED6EDE}" presName="hierChild5" presStyleCnt="0"/>
      <dgm:spPr/>
    </dgm:pt>
    <dgm:pt modelId="{6A36E542-F2FC-4FAC-8ACA-29184C2FD750}" type="pres">
      <dgm:prSet presAssocID="{B113CEE9-AF12-407D-947E-CC08DCAE898C}" presName="Name37" presStyleLbl="parChTrans1D2" presStyleIdx="1" presStyleCnt="4"/>
      <dgm:spPr/>
      <dgm:t>
        <a:bodyPr/>
        <a:lstStyle/>
        <a:p>
          <a:endParaRPr lang="cs-CZ"/>
        </a:p>
      </dgm:t>
    </dgm:pt>
    <dgm:pt modelId="{B413BADF-50F4-49F4-A5DA-76552E65B6C0}" type="pres">
      <dgm:prSet presAssocID="{5678C005-F6D1-49B8-91C5-BEB386FD94BA}" presName="hierRoot2" presStyleCnt="0">
        <dgm:presLayoutVars>
          <dgm:hierBranch val="init"/>
        </dgm:presLayoutVars>
      </dgm:prSet>
      <dgm:spPr/>
    </dgm:pt>
    <dgm:pt modelId="{13E1042F-CFCB-40B6-9735-A40B31545DEE}" type="pres">
      <dgm:prSet presAssocID="{5678C005-F6D1-49B8-91C5-BEB386FD94BA}" presName="rootComposite" presStyleCnt="0"/>
      <dgm:spPr/>
    </dgm:pt>
    <dgm:pt modelId="{D0C1EDBB-F5FA-4DA7-B74D-A6FA17D5E89F}" type="pres">
      <dgm:prSet presAssocID="{5678C005-F6D1-49B8-91C5-BEB386FD94BA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B813790-E2BD-4D6D-B287-33FB29AEA093}" type="pres">
      <dgm:prSet presAssocID="{5678C005-F6D1-49B8-91C5-BEB386FD94BA}" presName="rootConnector" presStyleLbl="node2" presStyleIdx="1" presStyleCnt="4"/>
      <dgm:spPr/>
      <dgm:t>
        <a:bodyPr/>
        <a:lstStyle/>
        <a:p>
          <a:endParaRPr lang="cs-CZ"/>
        </a:p>
      </dgm:t>
    </dgm:pt>
    <dgm:pt modelId="{767D5E0C-9EC0-478D-934E-97DE46BBFFC0}" type="pres">
      <dgm:prSet presAssocID="{5678C005-F6D1-49B8-91C5-BEB386FD94BA}" presName="hierChild4" presStyleCnt="0"/>
      <dgm:spPr/>
    </dgm:pt>
    <dgm:pt modelId="{4E6AFFEB-4EB6-470A-A596-42B06AB1CBE6}" type="pres">
      <dgm:prSet presAssocID="{5678C005-F6D1-49B8-91C5-BEB386FD94BA}" presName="hierChild5" presStyleCnt="0"/>
      <dgm:spPr/>
    </dgm:pt>
    <dgm:pt modelId="{3DD204DA-85C0-4754-9136-9F34B27D7254}" type="pres">
      <dgm:prSet presAssocID="{DEB87C23-5BB1-406E-B65B-775EF003D8CB}" presName="Name37" presStyleLbl="parChTrans1D2" presStyleIdx="2" presStyleCnt="4"/>
      <dgm:spPr/>
      <dgm:t>
        <a:bodyPr/>
        <a:lstStyle/>
        <a:p>
          <a:endParaRPr lang="cs-CZ"/>
        </a:p>
      </dgm:t>
    </dgm:pt>
    <dgm:pt modelId="{67722762-34AA-4428-990C-1CB7034C53B4}" type="pres">
      <dgm:prSet presAssocID="{9B4A3E94-D44A-4DE0-9103-582969E79286}" presName="hierRoot2" presStyleCnt="0">
        <dgm:presLayoutVars>
          <dgm:hierBranch val="init"/>
        </dgm:presLayoutVars>
      </dgm:prSet>
      <dgm:spPr/>
    </dgm:pt>
    <dgm:pt modelId="{E879E8F7-A2B3-40B3-93D7-304275E06EFC}" type="pres">
      <dgm:prSet presAssocID="{9B4A3E94-D44A-4DE0-9103-582969E79286}" presName="rootComposite" presStyleCnt="0"/>
      <dgm:spPr/>
    </dgm:pt>
    <dgm:pt modelId="{0419856C-C0FE-4C22-9605-85305EEF3944}" type="pres">
      <dgm:prSet presAssocID="{9B4A3E94-D44A-4DE0-9103-582969E79286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65B13AB-75A7-4284-8959-7824A5E59CBC}" type="pres">
      <dgm:prSet presAssocID="{9B4A3E94-D44A-4DE0-9103-582969E79286}" presName="rootConnector" presStyleLbl="node2" presStyleIdx="2" presStyleCnt="4"/>
      <dgm:spPr/>
      <dgm:t>
        <a:bodyPr/>
        <a:lstStyle/>
        <a:p>
          <a:endParaRPr lang="cs-CZ"/>
        </a:p>
      </dgm:t>
    </dgm:pt>
    <dgm:pt modelId="{9A0D53DD-6FCB-4CA2-8E6B-1A5E5E753E8F}" type="pres">
      <dgm:prSet presAssocID="{9B4A3E94-D44A-4DE0-9103-582969E79286}" presName="hierChild4" presStyleCnt="0"/>
      <dgm:spPr/>
    </dgm:pt>
    <dgm:pt modelId="{60C9E731-5356-4429-A30A-D233EAC6D677}" type="pres">
      <dgm:prSet presAssocID="{9B4A3E94-D44A-4DE0-9103-582969E79286}" presName="hierChild5" presStyleCnt="0"/>
      <dgm:spPr/>
    </dgm:pt>
    <dgm:pt modelId="{BB46B87D-65F4-41A2-A5B8-176D9CDC097C}" type="pres">
      <dgm:prSet presAssocID="{D80A75EB-BDED-4AF7-8A5B-A9C8B5A6BCE6}" presName="Name37" presStyleLbl="parChTrans1D2" presStyleIdx="3" presStyleCnt="4"/>
      <dgm:spPr/>
      <dgm:t>
        <a:bodyPr/>
        <a:lstStyle/>
        <a:p>
          <a:endParaRPr lang="cs-CZ"/>
        </a:p>
      </dgm:t>
    </dgm:pt>
    <dgm:pt modelId="{976A9824-0BDB-4FD4-ADF6-2986BF19FAC9}" type="pres">
      <dgm:prSet presAssocID="{24873828-582F-42AC-AEA4-A58974E00C68}" presName="hierRoot2" presStyleCnt="0">
        <dgm:presLayoutVars>
          <dgm:hierBranch val="init"/>
        </dgm:presLayoutVars>
      </dgm:prSet>
      <dgm:spPr/>
    </dgm:pt>
    <dgm:pt modelId="{DE4BEA15-B306-41CF-BE99-9F10B31AB746}" type="pres">
      <dgm:prSet presAssocID="{24873828-582F-42AC-AEA4-A58974E00C68}" presName="rootComposite" presStyleCnt="0"/>
      <dgm:spPr/>
    </dgm:pt>
    <dgm:pt modelId="{731CB7AB-D4FA-422E-8F30-912D49B56D3F}" type="pres">
      <dgm:prSet presAssocID="{24873828-582F-42AC-AEA4-A58974E00C68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C8153BB-3416-428D-B081-A8E0EBB1E902}" type="pres">
      <dgm:prSet presAssocID="{24873828-582F-42AC-AEA4-A58974E00C68}" presName="rootConnector" presStyleLbl="node2" presStyleIdx="3" presStyleCnt="4"/>
      <dgm:spPr/>
      <dgm:t>
        <a:bodyPr/>
        <a:lstStyle/>
        <a:p>
          <a:endParaRPr lang="cs-CZ"/>
        </a:p>
      </dgm:t>
    </dgm:pt>
    <dgm:pt modelId="{9C635099-CC86-45AF-9B6E-299C7EA9AB47}" type="pres">
      <dgm:prSet presAssocID="{24873828-582F-42AC-AEA4-A58974E00C68}" presName="hierChild4" presStyleCnt="0"/>
      <dgm:spPr/>
    </dgm:pt>
    <dgm:pt modelId="{FCEFBBF3-1FC5-4012-AD4B-B29ADCB92AEB}" type="pres">
      <dgm:prSet presAssocID="{24873828-582F-42AC-AEA4-A58974E00C68}" presName="hierChild5" presStyleCnt="0"/>
      <dgm:spPr/>
    </dgm:pt>
    <dgm:pt modelId="{21FC78EF-16D7-47A7-9C50-93C36A9B0213}" type="pres">
      <dgm:prSet presAssocID="{FEB6CE10-B279-4214-B3F4-BD4305AEDA6F}" presName="hierChild3" presStyleCnt="0"/>
      <dgm:spPr/>
    </dgm:pt>
  </dgm:ptLst>
  <dgm:cxnLst>
    <dgm:cxn modelId="{5DC74128-7AD8-4050-8047-BCC4463B69E9}" type="presOf" srcId="{24873828-582F-42AC-AEA4-A58974E00C68}" destId="{731CB7AB-D4FA-422E-8F30-912D49B56D3F}" srcOrd="0" destOrd="0" presId="urn:microsoft.com/office/officeart/2005/8/layout/orgChart1"/>
    <dgm:cxn modelId="{75AF46C2-8B7B-42E9-B3F4-E797673C8DF8}" type="presOf" srcId="{24873828-582F-42AC-AEA4-A58974E00C68}" destId="{1C8153BB-3416-428D-B081-A8E0EBB1E902}" srcOrd="1" destOrd="0" presId="urn:microsoft.com/office/officeart/2005/8/layout/orgChart1"/>
    <dgm:cxn modelId="{44A963B3-12AC-40FD-A72A-78FFDF49AB52}" type="presOf" srcId="{9B4A3E94-D44A-4DE0-9103-582969E79286}" destId="{0419856C-C0FE-4C22-9605-85305EEF3944}" srcOrd="0" destOrd="0" presId="urn:microsoft.com/office/officeart/2005/8/layout/orgChart1"/>
    <dgm:cxn modelId="{8EDDE39C-A0C3-4A05-958E-914C241A5515}" type="presOf" srcId="{3CFAE2D7-DA23-438E-85D1-67E526E8E669}" destId="{D6C0E054-BAC5-4207-8865-15ED8670B792}" srcOrd="0" destOrd="0" presId="urn:microsoft.com/office/officeart/2005/8/layout/orgChart1"/>
    <dgm:cxn modelId="{F027ECE2-DB01-440E-A6DA-D05E592CB7A7}" type="presOf" srcId="{DEB87C23-5BB1-406E-B65B-775EF003D8CB}" destId="{3DD204DA-85C0-4754-9136-9F34B27D7254}" srcOrd="0" destOrd="0" presId="urn:microsoft.com/office/officeart/2005/8/layout/orgChart1"/>
    <dgm:cxn modelId="{57E0BCE9-4F5B-42BA-94AA-1DB8F080DCFE}" type="presOf" srcId="{B34387ED-4850-4BD5-B120-3FE0CEED6EDE}" destId="{7A38EA5C-4961-4219-83C6-58CD836082CE}" srcOrd="0" destOrd="0" presId="urn:microsoft.com/office/officeart/2005/8/layout/orgChart1"/>
    <dgm:cxn modelId="{EA3EDAF5-6D7F-4D7E-BB99-A9F1E5B74963}" type="presOf" srcId="{5678C005-F6D1-49B8-91C5-BEB386FD94BA}" destId="{D0C1EDBB-F5FA-4DA7-B74D-A6FA17D5E89F}" srcOrd="0" destOrd="0" presId="urn:microsoft.com/office/officeart/2005/8/layout/orgChart1"/>
    <dgm:cxn modelId="{C46DD18B-5FF7-49BB-80A5-843AEFA05B3A}" srcId="{FEB6CE10-B279-4214-B3F4-BD4305AEDA6F}" destId="{9B4A3E94-D44A-4DE0-9103-582969E79286}" srcOrd="2" destOrd="0" parTransId="{DEB87C23-5BB1-406E-B65B-775EF003D8CB}" sibTransId="{93645CFD-44F0-4142-AC84-659054CE1F01}"/>
    <dgm:cxn modelId="{C7205471-2C07-4E7F-8554-5A56025B14BB}" type="presOf" srcId="{B34387ED-4850-4BD5-B120-3FE0CEED6EDE}" destId="{F6B9F432-C29E-4BDB-A059-25E3025E8A98}" srcOrd="1" destOrd="0" presId="urn:microsoft.com/office/officeart/2005/8/layout/orgChart1"/>
    <dgm:cxn modelId="{31700C32-7C14-44E6-AE6B-86A5B94A6EB2}" type="presOf" srcId="{E76226B3-724D-4421-B8F8-7C6A9801321E}" destId="{AC9A1C41-6686-49FF-9B33-1BF0168F0849}" srcOrd="0" destOrd="0" presId="urn:microsoft.com/office/officeart/2005/8/layout/orgChart1"/>
    <dgm:cxn modelId="{A46A50F8-99F0-4B96-97FD-430187E0FF9A}" type="presOf" srcId="{5678C005-F6D1-49B8-91C5-BEB386FD94BA}" destId="{9B813790-E2BD-4D6D-B287-33FB29AEA093}" srcOrd="1" destOrd="0" presId="urn:microsoft.com/office/officeart/2005/8/layout/orgChart1"/>
    <dgm:cxn modelId="{8F7D2776-E72B-4D86-8EC0-21C4A95BEC29}" srcId="{E76226B3-724D-4421-B8F8-7C6A9801321E}" destId="{FEB6CE10-B279-4214-B3F4-BD4305AEDA6F}" srcOrd="0" destOrd="0" parTransId="{F0436EBD-F7DD-4C3F-A27C-45322E00A7CF}" sibTransId="{07C9A96F-61FA-4C1F-9544-6FB20FBBA682}"/>
    <dgm:cxn modelId="{D7B188BB-2F35-42C9-ACA8-4758C194EAF3}" srcId="{FEB6CE10-B279-4214-B3F4-BD4305AEDA6F}" destId="{24873828-582F-42AC-AEA4-A58974E00C68}" srcOrd="3" destOrd="0" parTransId="{D80A75EB-BDED-4AF7-8A5B-A9C8B5A6BCE6}" sibTransId="{94F4D655-3372-47B8-AA6C-5745789CA352}"/>
    <dgm:cxn modelId="{C87D4486-4D60-4868-80EA-3A9B117E70FC}" srcId="{FEB6CE10-B279-4214-B3F4-BD4305AEDA6F}" destId="{B34387ED-4850-4BD5-B120-3FE0CEED6EDE}" srcOrd="0" destOrd="0" parTransId="{3CFAE2D7-DA23-438E-85D1-67E526E8E669}" sibTransId="{8051094C-C863-465D-9486-2C1A5BA4D101}"/>
    <dgm:cxn modelId="{B5C404B4-6C3C-4ED8-B8D5-0560DAC2F28B}" type="presOf" srcId="{D80A75EB-BDED-4AF7-8A5B-A9C8B5A6BCE6}" destId="{BB46B87D-65F4-41A2-A5B8-176D9CDC097C}" srcOrd="0" destOrd="0" presId="urn:microsoft.com/office/officeart/2005/8/layout/orgChart1"/>
    <dgm:cxn modelId="{55AF1825-876A-419E-AA87-05669C1C5166}" type="presOf" srcId="{FEB6CE10-B279-4214-B3F4-BD4305AEDA6F}" destId="{608D9CB8-5886-47F5-B43C-A29F6113C479}" srcOrd="0" destOrd="0" presId="urn:microsoft.com/office/officeart/2005/8/layout/orgChart1"/>
    <dgm:cxn modelId="{56E61507-EEE2-4892-93D6-3966FC78539F}" type="presOf" srcId="{FEB6CE10-B279-4214-B3F4-BD4305AEDA6F}" destId="{F549F120-8D22-4F68-BB4E-CA536F6568AA}" srcOrd="1" destOrd="0" presId="urn:microsoft.com/office/officeart/2005/8/layout/orgChart1"/>
    <dgm:cxn modelId="{C7DA5FAB-24F7-45BA-8A49-24B0BC0A7ED8}" type="presOf" srcId="{B113CEE9-AF12-407D-947E-CC08DCAE898C}" destId="{6A36E542-F2FC-4FAC-8ACA-29184C2FD750}" srcOrd="0" destOrd="0" presId="urn:microsoft.com/office/officeart/2005/8/layout/orgChart1"/>
    <dgm:cxn modelId="{6CFE234D-3096-45F8-BF3E-FBE244E533B9}" srcId="{FEB6CE10-B279-4214-B3F4-BD4305AEDA6F}" destId="{5678C005-F6D1-49B8-91C5-BEB386FD94BA}" srcOrd="1" destOrd="0" parTransId="{B113CEE9-AF12-407D-947E-CC08DCAE898C}" sibTransId="{4F675391-1154-46C0-8AC5-9151E38A300D}"/>
    <dgm:cxn modelId="{754004B5-3B1A-42FE-B0FE-CE3EC1C045BC}" type="presOf" srcId="{9B4A3E94-D44A-4DE0-9103-582969E79286}" destId="{865B13AB-75A7-4284-8959-7824A5E59CBC}" srcOrd="1" destOrd="0" presId="urn:microsoft.com/office/officeart/2005/8/layout/orgChart1"/>
    <dgm:cxn modelId="{DB9C03FE-3A36-4F7E-856D-5A71601A2C75}" type="presParOf" srcId="{AC9A1C41-6686-49FF-9B33-1BF0168F0849}" destId="{5545836D-08FC-4935-BF0C-A0239961EB8C}" srcOrd="0" destOrd="0" presId="urn:microsoft.com/office/officeart/2005/8/layout/orgChart1"/>
    <dgm:cxn modelId="{23C613D3-741A-4192-90F7-DEB6DD63FD64}" type="presParOf" srcId="{5545836D-08FC-4935-BF0C-A0239961EB8C}" destId="{2C555350-A724-4F47-9B32-4D636C09A392}" srcOrd="0" destOrd="0" presId="urn:microsoft.com/office/officeart/2005/8/layout/orgChart1"/>
    <dgm:cxn modelId="{21B704D9-2154-4429-9B68-1C9E4FD58D54}" type="presParOf" srcId="{2C555350-A724-4F47-9B32-4D636C09A392}" destId="{608D9CB8-5886-47F5-B43C-A29F6113C479}" srcOrd="0" destOrd="0" presId="urn:microsoft.com/office/officeart/2005/8/layout/orgChart1"/>
    <dgm:cxn modelId="{913F5CC8-3D72-4EA7-BC33-6B6CD832BE26}" type="presParOf" srcId="{2C555350-A724-4F47-9B32-4D636C09A392}" destId="{F549F120-8D22-4F68-BB4E-CA536F6568AA}" srcOrd="1" destOrd="0" presId="urn:microsoft.com/office/officeart/2005/8/layout/orgChart1"/>
    <dgm:cxn modelId="{69AEEDB6-48AB-48D9-BCE6-A3DA2424D2F1}" type="presParOf" srcId="{5545836D-08FC-4935-BF0C-A0239961EB8C}" destId="{2AB31D22-3451-4B2B-BBE2-AB39713CB8C2}" srcOrd="1" destOrd="0" presId="urn:microsoft.com/office/officeart/2005/8/layout/orgChart1"/>
    <dgm:cxn modelId="{6BCE77E4-1702-4F0C-843C-5E5624511E05}" type="presParOf" srcId="{2AB31D22-3451-4B2B-BBE2-AB39713CB8C2}" destId="{D6C0E054-BAC5-4207-8865-15ED8670B792}" srcOrd="0" destOrd="0" presId="urn:microsoft.com/office/officeart/2005/8/layout/orgChart1"/>
    <dgm:cxn modelId="{53387433-ED0B-448E-B18F-D3C8D6CB4CE2}" type="presParOf" srcId="{2AB31D22-3451-4B2B-BBE2-AB39713CB8C2}" destId="{10B99383-167D-4729-9369-E0138669A25A}" srcOrd="1" destOrd="0" presId="urn:microsoft.com/office/officeart/2005/8/layout/orgChart1"/>
    <dgm:cxn modelId="{E48033F7-168E-4747-AECC-0DA7CFCFD4A6}" type="presParOf" srcId="{10B99383-167D-4729-9369-E0138669A25A}" destId="{0BDCE808-F05A-40D8-92F8-6D62DC7CF9B6}" srcOrd="0" destOrd="0" presId="urn:microsoft.com/office/officeart/2005/8/layout/orgChart1"/>
    <dgm:cxn modelId="{44746DC6-8114-43A6-B956-309F649D2FCA}" type="presParOf" srcId="{0BDCE808-F05A-40D8-92F8-6D62DC7CF9B6}" destId="{7A38EA5C-4961-4219-83C6-58CD836082CE}" srcOrd="0" destOrd="0" presId="urn:microsoft.com/office/officeart/2005/8/layout/orgChart1"/>
    <dgm:cxn modelId="{DA322D10-4E25-4C72-8469-2E5AA6F90DE9}" type="presParOf" srcId="{0BDCE808-F05A-40D8-92F8-6D62DC7CF9B6}" destId="{F6B9F432-C29E-4BDB-A059-25E3025E8A98}" srcOrd="1" destOrd="0" presId="urn:microsoft.com/office/officeart/2005/8/layout/orgChart1"/>
    <dgm:cxn modelId="{F1F0261B-42D1-4920-BAF7-A344A29B7773}" type="presParOf" srcId="{10B99383-167D-4729-9369-E0138669A25A}" destId="{78B54331-44B3-4204-9439-0D75F51E1CA3}" srcOrd="1" destOrd="0" presId="urn:microsoft.com/office/officeart/2005/8/layout/orgChart1"/>
    <dgm:cxn modelId="{31AAD4F9-DC66-4247-B55C-C43E8210A75D}" type="presParOf" srcId="{10B99383-167D-4729-9369-E0138669A25A}" destId="{35C64D77-77FA-4D33-B430-88F4C9E636F2}" srcOrd="2" destOrd="0" presId="urn:microsoft.com/office/officeart/2005/8/layout/orgChart1"/>
    <dgm:cxn modelId="{31E45189-1F36-4AAD-BC1E-A4FF64C54A78}" type="presParOf" srcId="{2AB31D22-3451-4B2B-BBE2-AB39713CB8C2}" destId="{6A36E542-F2FC-4FAC-8ACA-29184C2FD750}" srcOrd="2" destOrd="0" presId="urn:microsoft.com/office/officeart/2005/8/layout/orgChart1"/>
    <dgm:cxn modelId="{CC48EE3A-A666-43A2-9025-CD819E5F8766}" type="presParOf" srcId="{2AB31D22-3451-4B2B-BBE2-AB39713CB8C2}" destId="{B413BADF-50F4-49F4-A5DA-76552E65B6C0}" srcOrd="3" destOrd="0" presId="urn:microsoft.com/office/officeart/2005/8/layout/orgChart1"/>
    <dgm:cxn modelId="{EDD0C32A-F681-4309-A280-AF82BA13168E}" type="presParOf" srcId="{B413BADF-50F4-49F4-A5DA-76552E65B6C0}" destId="{13E1042F-CFCB-40B6-9735-A40B31545DEE}" srcOrd="0" destOrd="0" presId="urn:microsoft.com/office/officeart/2005/8/layout/orgChart1"/>
    <dgm:cxn modelId="{5BF1C130-5758-43A1-AC87-DE0B34F8EB41}" type="presParOf" srcId="{13E1042F-CFCB-40B6-9735-A40B31545DEE}" destId="{D0C1EDBB-F5FA-4DA7-B74D-A6FA17D5E89F}" srcOrd="0" destOrd="0" presId="urn:microsoft.com/office/officeart/2005/8/layout/orgChart1"/>
    <dgm:cxn modelId="{D9EA05A2-34E5-4BE6-B094-DD41AFF9A277}" type="presParOf" srcId="{13E1042F-CFCB-40B6-9735-A40B31545DEE}" destId="{9B813790-E2BD-4D6D-B287-33FB29AEA093}" srcOrd="1" destOrd="0" presId="urn:microsoft.com/office/officeart/2005/8/layout/orgChart1"/>
    <dgm:cxn modelId="{C61CF56C-4A95-4570-AE62-4E7F0AD9F240}" type="presParOf" srcId="{B413BADF-50F4-49F4-A5DA-76552E65B6C0}" destId="{767D5E0C-9EC0-478D-934E-97DE46BBFFC0}" srcOrd="1" destOrd="0" presId="urn:microsoft.com/office/officeart/2005/8/layout/orgChart1"/>
    <dgm:cxn modelId="{2CD379F0-2578-4E7C-9FA3-4F02C462F571}" type="presParOf" srcId="{B413BADF-50F4-49F4-A5DA-76552E65B6C0}" destId="{4E6AFFEB-4EB6-470A-A596-42B06AB1CBE6}" srcOrd="2" destOrd="0" presId="urn:microsoft.com/office/officeart/2005/8/layout/orgChart1"/>
    <dgm:cxn modelId="{A5BC1FF3-13AC-40FD-8540-C74EFE57AFE9}" type="presParOf" srcId="{2AB31D22-3451-4B2B-BBE2-AB39713CB8C2}" destId="{3DD204DA-85C0-4754-9136-9F34B27D7254}" srcOrd="4" destOrd="0" presId="urn:microsoft.com/office/officeart/2005/8/layout/orgChart1"/>
    <dgm:cxn modelId="{BC29750C-894A-43E6-BC27-14A23DC5179B}" type="presParOf" srcId="{2AB31D22-3451-4B2B-BBE2-AB39713CB8C2}" destId="{67722762-34AA-4428-990C-1CB7034C53B4}" srcOrd="5" destOrd="0" presId="urn:microsoft.com/office/officeart/2005/8/layout/orgChart1"/>
    <dgm:cxn modelId="{425E6775-0981-409F-BA6E-6F8942A3192F}" type="presParOf" srcId="{67722762-34AA-4428-990C-1CB7034C53B4}" destId="{E879E8F7-A2B3-40B3-93D7-304275E06EFC}" srcOrd="0" destOrd="0" presId="urn:microsoft.com/office/officeart/2005/8/layout/orgChart1"/>
    <dgm:cxn modelId="{7298E968-DCA6-4C92-A0A0-309A090E4AE4}" type="presParOf" srcId="{E879E8F7-A2B3-40B3-93D7-304275E06EFC}" destId="{0419856C-C0FE-4C22-9605-85305EEF3944}" srcOrd="0" destOrd="0" presId="urn:microsoft.com/office/officeart/2005/8/layout/orgChart1"/>
    <dgm:cxn modelId="{852DED56-CCC0-44FD-ACE4-999EBCA12B50}" type="presParOf" srcId="{E879E8F7-A2B3-40B3-93D7-304275E06EFC}" destId="{865B13AB-75A7-4284-8959-7824A5E59CBC}" srcOrd="1" destOrd="0" presId="urn:microsoft.com/office/officeart/2005/8/layout/orgChart1"/>
    <dgm:cxn modelId="{44B6785E-6259-42AD-9F0D-A75150464170}" type="presParOf" srcId="{67722762-34AA-4428-990C-1CB7034C53B4}" destId="{9A0D53DD-6FCB-4CA2-8E6B-1A5E5E753E8F}" srcOrd="1" destOrd="0" presId="urn:microsoft.com/office/officeart/2005/8/layout/orgChart1"/>
    <dgm:cxn modelId="{D2951D37-07CC-4EA3-B95B-EF8D3CEA2ECB}" type="presParOf" srcId="{67722762-34AA-4428-990C-1CB7034C53B4}" destId="{60C9E731-5356-4429-A30A-D233EAC6D677}" srcOrd="2" destOrd="0" presId="urn:microsoft.com/office/officeart/2005/8/layout/orgChart1"/>
    <dgm:cxn modelId="{0834F661-BD6E-43E1-899A-399F53A35137}" type="presParOf" srcId="{2AB31D22-3451-4B2B-BBE2-AB39713CB8C2}" destId="{BB46B87D-65F4-41A2-A5B8-176D9CDC097C}" srcOrd="6" destOrd="0" presId="urn:microsoft.com/office/officeart/2005/8/layout/orgChart1"/>
    <dgm:cxn modelId="{761134F6-3472-4071-91F2-62BCBEC3D545}" type="presParOf" srcId="{2AB31D22-3451-4B2B-BBE2-AB39713CB8C2}" destId="{976A9824-0BDB-4FD4-ADF6-2986BF19FAC9}" srcOrd="7" destOrd="0" presId="urn:microsoft.com/office/officeart/2005/8/layout/orgChart1"/>
    <dgm:cxn modelId="{633DE21E-8A6D-4672-B6E0-25620CCE03F7}" type="presParOf" srcId="{976A9824-0BDB-4FD4-ADF6-2986BF19FAC9}" destId="{DE4BEA15-B306-41CF-BE99-9F10B31AB746}" srcOrd="0" destOrd="0" presId="urn:microsoft.com/office/officeart/2005/8/layout/orgChart1"/>
    <dgm:cxn modelId="{D1382843-BFC4-4C63-B8EA-6403DB49F6CE}" type="presParOf" srcId="{DE4BEA15-B306-41CF-BE99-9F10B31AB746}" destId="{731CB7AB-D4FA-422E-8F30-912D49B56D3F}" srcOrd="0" destOrd="0" presId="urn:microsoft.com/office/officeart/2005/8/layout/orgChart1"/>
    <dgm:cxn modelId="{829397D5-0FF9-4A9E-8111-0B936C3463EA}" type="presParOf" srcId="{DE4BEA15-B306-41CF-BE99-9F10B31AB746}" destId="{1C8153BB-3416-428D-B081-A8E0EBB1E902}" srcOrd="1" destOrd="0" presId="urn:microsoft.com/office/officeart/2005/8/layout/orgChart1"/>
    <dgm:cxn modelId="{FEF3CA89-8938-43DF-8FEF-081900F979EC}" type="presParOf" srcId="{976A9824-0BDB-4FD4-ADF6-2986BF19FAC9}" destId="{9C635099-CC86-45AF-9B6E-299C7EA9AB47}" srcOrd="1" destOrd="0" presId="urn:microsoft.com/office/officeart/2005/8/layout/orgChart1"/>
    <dgm:cxn modelId="{46E6726A-309A-4C88-BB4E-4DD06B2BCE57}" type="presParOf" srcId="{976A9824-0BDB-4FD4-ADF6-2986BF19FAC9}" destId="{FCEFBBF3-1FC5-4012-AD4B-B29ADCB92AEB}" srcOrd="2" destOrd="0" presId="urn:microsoft.com/office/officeart/2005/8/layout/orgChart1"/>
    <dgm:cxn modelId="{0FBE364B-6A3C-4435-8285-80024CA30411}" type="presParOf" srcId="{5545836D-08FC-4935-BF0C-A0239961EB8C}" destId="{21FC78EF-16D7-47A7-9C50-93C36A9B021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D4A3FCE-57AF-4C39-977E-3D0EED22EAC2}" type="doc">
      <dgm:prSet loTypeId="urn:microsoft.com/office/officeart/2005/8/layout/process1" loCatId="process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646700B7-280C-444D-A91F-32BA18A0101A}">
      <dgm:prSet/>
      <dgm:spPr/>
      <dgm:t>
        <a:bodyPr/>
        <a:lstStyle/>
        <a:p>
          <a:pPr rtl="0"/>
          <a:r>
            <a:rPr lang="cs-CZ" dirty="0" smtClean="0"/>
            <a:t>PENÍZE ZE STÁTNÍHO ROZPOČTU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(ROZPOČTY </a:t>
          </a:r>
          <a:r>
            <a:rPr lang="cs-CZ" dirty="0" smtClean="0"/>
            <a:t>KRAJŮ, MĚST A OBCÍ)</a:t>
          </a:r>
          <a:endParaRPr lang="cs-CZ" dirty="0"/>
        </a:p>
      </dgm:t>
    </dgm:pt>
    <dgm:pt modelId="{3F8E42E7-5E28-421A-B294-ED2D5B86870A}" type="parTrans" cxnId="{1BD4A51B-71A2-48D9-91DC-372EDAC555C5}">
      <dgm:prSet/>
      <dgm:spPr/>
      <dgm:t>
        <a:bodyPr/>
        <a:lstStyle/>
        <a:p>
          <a:endParaRPr lang="cs-CZ"/>
        </a:p>
      </dgm:t>
    </dgm:pt>
    <dgm:pt modelId="{7DD683D7-0774-4217-914C-8FEA259BDEE8}" type="sibTrans" cxnId="{1BD4A51B-71A2-48D9-91DC-372EDAC555C5}">
      <dgm:prSet/>
      <dgm:spPr/>
      <dgm:t>
        <a:bodyPr/>
        <a:lstStyle/>
        <a:p>
          <a:endParaRPr lang="cs-CZ"/>
        </a:p>
      </dgm:t>
    </dgm:pt>
    <dgm:pt modelId="{B3D9E9F9-457E-4C14-AEEC-200D6D2B2397}">
      <dgm:prSet/>
      <dgm:spPr/>
      <dgm:t>
        <a:bodyPr/>
        <a:lstStyle/>
        <a:p>
          <a:pPr rtl="0"/>
          <a:r>
            <a:rPr lang="cs-CZ" smtClean="0"/>
            <a:t>DĚTI, DŮCHODCI, NEMOCNÍ, NEZAMĚSTNANÍ</a:t>
          </a:r>
          <a:endParaRPr lang="cs-CZ"/>
        </a:p>
      </dgm:t>
    </dgm:pt>
    <dgm:pt modelId="{C015E14E-4AA5-48CD-A896-98B2015A1308}" type="parTrans" cxnId="{3DB47DE7-D1A6-4DBE-88DD-F4EB99A00AF1}">
      <dgm:prSet/>
      <dgm:spPr/>
      <dgm:t>
        <a:bodyPr/>
        <a:lstStyle/>
        <a:p>
          <a:endParaRPr lang="cs-CZ"/>
        </a:p>
      </dgm:t>
    </dgm:pt>
    <dgm:pt modelId="{D8461A00-E8BB-492A-A29B-84FC61F21685}" type="sibTrans" cxnId="{3DB47DE7-D1A6-4DBE-88DD-F4EB99A00AF1}">
      <dgm:prSet/>
      <dgm:spPr/>
      <dgm:t>
        <a:bodyPr/>
        <a:lstStyle/>
        <a:p>
          <a:endParaRPr lang="cs-CZ"/>
        </a:p>
      </dgm:t>
    </dgm:pt>
    <dgm:pt modelId="{38BD1FD6-AE5E-4372-98B0-DEC2B3B16A52}">
      <dgm:prSet/>
      <dgm:spPr/>
      <dgm:t>
        <a:bodyPr/>
        <a:lstStyle/>
        <a:p>
          <a:pPr rtl="0"/>
          <a:r>
            <a:rPr lang="cs-CZ" smtClean="0"/>
            <a:t>FUNGOVÁNÍ HOSPODÁŘSTVÍ DANÉHO STÁTU</a:t>
          </a:r>
          <a:endParaRPr lang="cs-CZ"/>
        </a:p>
      </dgm:t>
    </dgm:pt>
    <dgm:pt modelId="{03AFD221-9453-4DF4-91E8-928AFA7D11A1}" type="parTrans" cxnId="{63A437BD-9733-4473-950F-CDB2CE9FA747}">
      <dgm:prSet/>
      <dgm:spPr/>
      <dgm:t>
        <a:bodyPr/>
        <a:lstStyle/>
        <a:p>
          <a:endParaRPr lang="cs-CZ"/>
        </a:p>
      </dgm:t>
    </dgm:pt>
    <dgm:pt modelId="{96F1B39B-D85F-4F7A-A57D-A953CC3AAC16}" type="sibTrans" cxnId="{63A437BD-9733-4473-950F-CDB2CE9FA747}">
      <dgm:prSet/>
      <dgm:spPr/>
      <dgm:t>
        <a:bodyPr/>
        <a:lstStyle/>
        <a:p>
          <a:endParaRPr lang="cs-CZ"/>
        </a:p>
      </dgm:t>
    </dgm:pt>
    <dgm:pt modelId="{10584D61-A9C4-4F77-A376-945353B36B28}" type="pres">
      <dgm:prSet presAssocID="{DD4A3FCE-57AF-4C39-977E-3D0EED22EAC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28876BC-1DA2-4146-993D-9D77333919AD}" type="pres">
      <dgm:prSet presAssocID="{646700B7-280C-444D-A91F-32BA18A0101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4B647EF-7987-43A9-B632-65CD0FFD0277}" type="pres">
      <dgm:prSet presAssocID="{7DD683D7-0774-4217-914C-8FEA259BDEE8}" presName="sibTrans" presStyleLbl="sibTrans2D1" presStyleIdx="0" presStyleCnt="2"/>
      <dgm:spPr/>
      <dgm:t>
        <a:bodyPr/>
        <a:lstStyle/>
        <a:p>
          <a:endParaRPr lang="cs-CZ"/>
        </a:p>
      </dgm:t>
    </dgm:pt>
    <dgm:pt modelId="{C8765A2E-E091-4C5D-8B1D-D19777C6123B}" type="pres">
      <dgm:prSet presAssocID="{7DD683D7-0774-4217-914C-8FEA259BDEE8}" presName="connectorText" presStyleLbl="sibTrans2D1" presStyleIdx="0" presStyleCnt="2"/>
      <dgm:spPr/>
      <dgm:t>
        <a:bodyPr/>
        <a:lstStyle/>
        <a:p>
          <a:endParaRPr lang="cs-CZ"/>
        </a:p>
      </dgm:t>
    </dgm:pt>
    <dgm:pt modelId="{26C6C5E4-FCED-4E14-8878-CCEC3D021BC2}" type="pres">
      <dgm:prSet presAssocID="{B3D9E9F9-457E-4C14-AEEC-200D6D2B239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C820EA1-B49F-41F2-BA03-6F4CAFBF7971}" type="pres">
      <dgm:prSet presAssocID="{D8461A00-E8BB-492A-A29B-84FC61F21685}" presName="sibTrans" presStyleLbl="sibTrans2D1" presStyleIdx="1" presStyleCnt="2"/>
      <dgm:spPr/>
      <dgm:t>
        <a:bodyPr/>
        <a:lstStyle/>
        <a:p>
          <a:endParaRPr lang="cs-CZ"/>
        </a:p>
      </dgm:t>
    </dgm:pt>
    <dgm:pt modelId="{701FB737-E87B-4AAB-805F-68E2ABEC40D8}" type="pres">
      <dgm:prSet presAssocID="{D8461A00-E8BB-492A-A29B-84FC61F21685}" presName="connectorText" presStyleLbl="sibTrans2D1" presStyleIdx="1" presStyleCnt="2"/>
      <dgm:spPr/>
      <dgm:t>
        <a:bodyPr/>
        <a:lstStyle/>
        <a:p>
          <a:endParaRPr lang="cs-CZ"/>
        </a:p>
      </dgm:t>
    </dgm:pt>
    <dgm:pt modelId="{310330BB-AEB3-4801-9206-7914930BEEF4}" type="pres">
      <dgm:prSet presAssocID="{38BD1FD6-AE5E-4372-98B0-DEC2B3B16A5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CC67604-C794-4488-A61D-2D0366544B36}" type="presOf" srcId="{D8461A00-E8BB-492A-A29B-84FC61F21685}" destId="{CC820EA1-B49F-41F2-BA03-6F4CAFBF7971}" srcOrd="0" destOrd="0" presId="urn:microsoft.com/office/officeart/2005/8/layout/process1"/>
    <dgm:cxn modelId="{C001984C-C1F2-465D-9ED1-BD400EC43CD5}" type="presOf" srcId="{646700B7-280C-444D-A91F-32BA18A0101A}" destId="{128876BC-1DA2-4146-993D-9D77333919AD}" srcOrd="0" destOrd="0" presId="urn:microsoft.com/office/officeart/2005/8/layout/process1"/>
    <dgm:cxn modelId="{658AF0E7-CBAB-4058-8E8E-7FCB031C0C37}" type="presOf" srcId="{38BD1FD6-AE5E-4372-98B0-DEC2B3B16A52}" destId="{310330BB-AEB3-4801-9206-7914930BEEF4}" srcOrd="0" destOrd="0" presId="urn:microsoft.com/office/officeart/2005/8/layout/process1"/>
    <dgm:cxn modelId="{CCB6637E-8702-4DE5-87CF-6BC8D30DE40D}" type="presOf" srcId="{B3D9E9F9-457E-4C14-AEEC-200D6D2B2397}" destId="{26C6C5E4-FCED-4E14-8878-CCEC3D021BC2}" srcOrd="0" destOrd="0" presId="urn:microsoft.com/office/officeart/2005/8/layout/process1"/>
    <dgm:cxn modelId="{52A72A8B-5EB0-43C2-AF0D-3157F8044190}" type="presOf" srcId="{7DD683D7-0774-4217-914C-8FEA259BDEE8}" destId="{24B647EF-7987-43A9-B632-65CD0FFD0277}" srcOrd="0" destOrd="0" presId="urn:microsoft.com/office/officeart/2005/8/layout/process1"/>
    <dgm:cxn modelId="{1BD4A51B-71A2-48D9-91DC-372EDAC555C5}" srcId="{DD4A3FCE-57AF-4C39-977E-3D0EED22EAC2}" destId="{646700B7-280C-444D-A91F-32BA18A0101A}" srcOrd="0" destOrd="0" parTransId="{3F8E42E7-5E28-421A-B294-ED2D5B86870A}" sibTransId="{7DD683D7-0774-4217-914C-8FEA259BDEE8}"/>
    <dgm:cxn modelId="{63A437BD-9733-4473-950F-CDB2CE9FA747}" srcId="{DD4A3FCE-57AF-4C39-977E-3D0EED22EAC2}" destId="{38BD1FD6-AE5E-4372-98B0-DEC2B3B16A52}" srcOrd="2" destOrd="0" parTransId="{03AFD221-9453-4DF4-91E8-928AFA7D11A1}" sibTransId="{96F1B39B-D85F-4F7A-A57D-A953CC3AAC16}"/>
    <dgm:cxn modelId="{8CD4C1DA-AD47-454A-8E66-773E79BAA083}" type="presOf" srcId="{DD4A3FCE-57AF-4C39-977E-3D0EED22EAC2}" destId="{10584D61-A9C4-4F77-A376-945353B36B28}" srcOrd="0" destOrd="0" presId="urn:microsoft.com/office/officeart/2005/8/layout/process1"/>
    <dgm:cxn modelId="{AFCD13B5-F75E-4B5B-999F-EE70F5FF9BA6}" type="presOf" srcId="{D8461A00-E8BB-492A-A29B-84FC61F21685}" destId="{701FB737-E87B-4AAB-805F-68E2ABEC40D8}" srcOrd="1" destOrd="0" presId="urn:microsoft.com/office/officeart/2005/8/layout/process1"/>
    <dgm:cxn modelId="{915F3EA9-531E-40D0-8A9B-7318555CB823}" type="presOf" srcId="{7DD683D7-0774-4217-914C-8FEA259BDEE8}" destId="{C8765A2E-E091-4C5D-8B1D-D19777C6123B}" srcOrd="1" destOrd="0" presId="urn:microsoft.com/office/officeart/2005/8/layout/process1"/>
    <dgm:cxn modelId="{3DB47DE7-D1A6-4DBE-88DD-F4EB99A00AF1}" srcId="{DD4A3FCE-57AF-4C39-977E-3D0EED22EAC2}" destId="{B3D9E9F9-457E-4C14-AEEC-200D6D2B2397}" srcOrd="1" destOrd="0" parTransId="{C015E14E-4AA5-48CD-A896-98B2015A1308}" sibTransId="{D8461A00-E8BB-492A-A29B-84FC61F21685}"/>
    <dgm:cxn modelId="{0D89F316-C2B6-4903-B287-081D89BDACD8}" type="presParOf" srcId="{10584D61-A9C4-4F77-A376-945353B36B28}" destId="{128876BC-1DA2-4146-993D-9D77333919AD}" srcOrd="0" destOrd="0" presId="urn:microsoft.com/office/officeart/2005/8/layout/process1"/>
    <dgm:cxn modelId="{CDFC4E38-C4B1-4881-829E-8FD7620D0166}" type="presParOf" srcId="{10584D61-A9C4-4F77-A376-945353B36B28}" destId="{24B647EF-7987-43A9-B632-65CD0FFD0277}" srcOrd="1" destOrd="0" presId="urn:microsoft.com/office/officeart/2005/8/layout/process1"/>
    <dgm:cxn modelId="{11F5F2F7-B1C3-4434-8336-86B92E46B623}" type="presParOf" srcId="{24B647EF-7987-43A9-B632-65CD0FFD0277}" destId="{C8765A2E-E091-4C5D-8B1D-D19777C6123B}" srcOrd="0" destOrd="0" presId="urn:microsoft.com/office/officeart/2005/8/layout/process1"/>
    <dgm:cxn modelId="{201A958B-77B7-4F4C-9C55-C33B1CB17EA8}" type="presParOf" srcId="{10584D61-A9C4-4F77-A376-945353B36B28}" destId="{26C6C5E4-FCED-4E14-8878-CCEC3D021BC2}" srcOrd="2" destOrd="0" presId="urn:microsoft.com/office/officeart/2005/8/layout/process1"/>
    <dgm:cxn modelId="{FA429FFC-077D-4CEF-A492-2AA1874EEF4A}" type="presParOf" srcId="{10584D61-A9C4-4F77-A376-945353B36B28}" destId="{CC820EA1-B49F-41F2-BA03-6F4CAFBF7971}" srcOrd="3" destOrd="0" presId="urn:microsoft.com/office/officeart/2005/8/layout/process1"/>
    <dgm:cxn modelId="{4B8D7B69-3E87-47BD-811F-B1D8E01A5FCC}" type="presParOf" srcId="{CC820EA1-B49F-41F2-BA03-6F4CAFBF7971}" destId="{701FB737-E87B-4AAB-805F-68E2ABEC40D8}" srcOrd="0" destOrd="0" presId="urn:microsoft.com/office/officeart/2005/8/layout/process1"/>
    <dgm:cxn modelId="{917E7312-19C4-47FA-AD99-815B53CC00A3}" type="presParOf" srcId="{10584D61-A9C4-4F77-A376-945353B36B28}" destId="{310330BB-AEB3-4801-9206-7914930BEEF4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A3F7C38-AF66-484F-88C2-269ED0F53382}" type="doc">
      <dgm:prSet loTypeId="urn:microsoft.com/office/officeart/2005/8/layout/vList2" loCatId="list" qsTypeId="urn:microsoft.com/office/officeart/2005/8/quickstyle/3d7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A2CDCBB2-F8BC-48D8-8662-A69A27C1385B}">
      <dgm:prSet/>
      <dgm:spPr/>
      <dgm:t>
        <a:bodyPr/>
        <a:lstStyle/>
        <a:p>
          <a:pPr rtl="0"/>
          <a:r>
            <a:rPr lang="cs-CZ" dirty="0" smtClean="0"/>
            <a:t>Směna je proces, ve kterém nabízející (výrobci, obchodníci) hledají kupce (poptávající) na své zboží a služby, aby realizovali svůj zisk. Teprve v tomto okamžiku se ukáže, zda výsledky výrobky rozdělené ve fázi rozdělování (mzdy, zisky) byly oprávněné. Může se stát, že výrobek svého kupce nenajde. Podnikatel nedosáhne </a:t>
          </a:r>
          <a:r>
            <a:rPr lang="cs-CZ" dirty="0" smtClean="0"/>
            <a:t>zisku, </a:t>
          </a:r>
          <a:r>
            <a:rPr lang="cs-CZ" dirty="0" smtClean="0"/>
            <a:t>ale prodělá. </a:t>
          </a:r>
          <a:endParaRPr lang="cs-CZ" dirty="0"/>
        </a:p>
      </dgm:t>
    </dgm:pt>
    <dgm:pt modelId="{8AB617DA-ABAB-4FA1-91F9-117A690002DE}" type="parTrans" cxnId="{ACF89059-8A67-4F76-A232-E22BDABACD0A}">
      <dgm:prSet/>
      <dgm:spPr/>
      <dgm:t>
        <a:bodyPr/>
        <a:lstStyle/>
        <a:p>
          <a:endParaRPr lang="cs-CZ"/>
        </a:p>
      </dgm:t>
    </dgm:pt>
    <dgm:pt modelId="{C63384A1-3E56-488A-95DF-C3F7B9D690A8}" type="sibTrans" cxnId="{ACF89059-8A67-4F76-A232-E22BDABACD0A}">
      <dgm:prSet/>
      <dgm:spPr/>
      <dgm:t>
        <a:bodyPr/>
        <a:lstStyle/>
        <a:p>
          <a:endParaRPr lang="cs-CZ"/>
        </a:p>
      </dgm:t>
    </dgm:pt>
    <dgm:pt modelId="{676A5371-D3F5-460C-AA43-B1C5ABBF0893}" type="pres">
      <dgm:prSet presAssocID="{3A3F7C38-AF66-484F-88C2-269ED0F5338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4100709-2532-4C67-9076-811A2D23CA88}" type="pres">
      <dgm:prSet presAssocID="{A2CDCBB2-F8BC-48D8-8662-A69A27C1385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CF89059-8A67-4F76-A232-E22BDABACD0A}" srcId="{3A3F7C38-AF66-484F-88C2-269ED0F53382}" destId="{A2CDCBB2-F8BC-48D8-8662-A69A27C1385B}" srcOrd="0" destOrd="0" parTransId="{8AB617DA-ABAB-4FA1-91F9-117A690002DE}" sibTransId="{C63384A1-3E56-488A-95DF-C3F7B9D690A8}"/>
    <dgm:cxn modelId="{23A37092-BF96-4629-B560-CDA8315F6E53}" type="presOf" srcId="{A2CDCBB2-F8BC-48D8-8662-A69A27C1385B}" destId="{84100709-2532-4C67-9076-811A2D23CA88}" srcOrd="0" destOrd="0" presId="urn:microsoft.com/office/officeart/2005/8/layout/vList2"/>
    <dgm:cxn modelId="{A626320B-B1BE-4B06-9C24-A2EBBF58BA54}" type="presOf" srcId="{3A3F7C38-AF66-484F-88C2-269ED0F53382}" destId="{676A5371-D3F5-460C-AA43-B1C5ABBF0893}" srcOrd="0" destOrd="0" presId="urn:microsoft.com/office/officeart/2005/8/layout/vList2"/>
    <dgm:cxn modelId="{9A490CC3-C254-406D-A4ED-0D09904BE2BE}" type="presParOf" srcId="{676A5371-D3F5-460C-AA43-B1C5ABBF0893}" destId="{84100709-2532-4C67-9076-811A2D23CA8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A0DBB7-5E41-4BC3-8E58-A8FD3AE6C64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56C3850F-E411-4BB8-934C-D48223175B4F}">
      <dgm:prSet/>
      <dgm:spPr/>
      <dgm:t>
        <a:bodyPr/>
        <a:lstStyle/>
        <a:p>
          <a:pPr rtl="0"/>
          <a:r>
            <a:rPr lang="cs-CZ" smtClean="0"/>
            <a:t>Cílem hospodářského procesu je spotřeba, tedy proces, ve kterém jednotlivci i skupiny uspokojí své potřeby. </a:t>
          </a:r>
          <a:endParaRPr lang="cs-CZ"/>
        </a:p>
      </dgm:t>
    </dgm:pt>
    <dgm:pt modelId="{2FCB765F-69E9-4F3B-926F-78BBA9C6218D}" type="parTrans" cxnId="{3FEC62AB-BE0C-4CB2-811C-E05AC77F4FD3}">
      <dgm:prSet/>
      <dgm:spPr/>
      <dgm:t>
        <a:bodyPr/>
        <a:lstStyle/>
        <a:p>
          <a:endParaRPr lang="cs-CZ"/>
        </a:p>
      </dgm:t>
    </dgm:pt>
    <dgm:pt modelId="{500BA04D-98F2-4A5F-8B05-1633D4746028}" type="sibTrans" cxnId="{3FEC62AB-BE0C-4CB2-811C-E05AC77F4FD3}">
      <dgm:prSet/>
      <dgm:spPr/>
      <dgm:t>
        <a:bodyPr/>
        <a:lstStyle/>
        <a:p>
          <a:endParaRPr lang="cs-CZ"/>
        </a:p>
      </dgm:t>
    </dgm:pt>
    <dgm:pt modelId="{2CC73A24-CAEC-4003-AB1D-6542488C581E}" type="pres">
      <dgm:prSet presAssocID="{1EA0DBB7-5E41-4BC3-8E58-A8FD3AE6C64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088F34E0-1333-4315-96FF-3C156EF98DDB}" type="pres">
      <dgm:prSet presAssocID="{56C3850F-E411-4BB8-934C-D48223175B4F}" presName="hierRoot1" presStyleCnt="0">
        <dgm:presLayoutVars>
          <dgm:hierBranch val="init"/>
        </dgm:presLayoutVars>
      </dgm:prSet>
      <dgm:spPr/>
    </dgm:pt>
    <dgm:pt modelId="{8B3BC3EC-A87A-4785-98C2-E331FB34AD04}" type="pres">
      <dgm:prSet presAssocID="{56C3850F-E411-4BB8-934C-D48223175B4F}" presName="rootComposite1" presStyleCnt="0"/>
      <dgm:spPr/>
    </dgm:pt>
    <dgm:pt modelId="{551FFDFE-1034-41EA-810C-D1C1F303772B}" type="pres">
      <dgm:prSet presAssocID="{56C3850F-E411-4BB8-934C-D48223175B4F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E1A52EF-C0E3-45AC-B54F-CE702A5C3842}" type="pres">
      <dgm:prSet presAssocID="{56C3850F-E411-4BB8-934C-D48223175B4F}" presName="rootConnector1" presStyleLbl="node1" presStyleIdx="0" presStyleCnt="0"/>
      <dgm:spPr/>
      <dgm:t>
        <a:bodyPr/>
        <a:lstStyle/>
        <a:p>
          <a:endParaRPr lang="cs-CZ"/>
        </a:p>
      </dgm:t>
    </dgm:pt>
    <dgm:pt modelId="{E79BB405-4A09-4174-8347-ED329DC6CC98}" type="pres">
      <dgm:prSet presAssocID="{56C3850F-E411-4BB8-934C-D48223175B4F}" presName="hierChild2" presStyleCnt="0"/>
      <dgm:spPr/>
    </dgm:pt>
    <dgm:pt modelId="{1443FA55-5977-4A22-9F1F-7325086C201F}" type="pres">
      <dgm:prSet presAssocID="{56C3850F-E411-4BB8-934C-D48223175B4F}" presName="hierChild3" presStyleCnt="0"/>
      <dgm:spPr/>
    </dgm:pt>
  </dgm:ptLst>
  <dgm:cxnLst>
    <dgm:cxn modelId="{55CCDA55-CA6D-43D9-A3AF-D88DEA86011C}" type="presOf" srcId="{56C3850F-E411-4BB8-934C-D48223175B4F}" destId="{551FFDFE-1034-41EA-810C-D1C1F303772B}" srcOrd="0" destOrd="0" presId="urn:microsoft.com/office/officeart/2005/8/layout/orgChart1"/>
    <dgm:cxn modelId="{DE576540-6FD6-459C-AF45-B7A26F6BB47E}" type="presOf" srcId="{1EA0DBB7-5E41-4BC3-8E58-A8FD3AE6C648}" destId="{2CC73A24-CAEC-4003-AB1D-6542488C581E}" srcOrd="0" destOrd="0" presId="urn:microsoft.com/office/officeart/2005/8/layout/orgChart1"/>
    <dgm:cxn modelId="{C63DB31A-DD26-4DDC-A216-23C4E1D82E76}" type="presOf" srcId="{56C3850F-E411-4BB8-934C-D48223175B4F}" destId="{6E1A52EF-C0E3-45AC-B54F-CE702A5C3842}" srcOrd="1" destOrd="0" presId="urn:microsoft.com/office/officeart/2005/8/layout/orgChart1"/>
    <dgm:cxn modelId="{3FEC62AB-BE0C-4CB2-811C-E05AC77F4FD3}" srcId="{1EA0DBB7-5E41-4BC3-8E58-A8FD3AE6C648}" destId="{56C3850F-E411-4BB8-934C-D48223175B4F}" srcOrd="0" destOrd="0" parTransId="{2FCB765F-69E9-4F3B-926F-78BBA9C6218D}" sibTransId="{500BA04D-98F2-4A5F-8B05-1633D4746028}"/>
    <dgm:cxn modelId="{144A25A2-64A7-41D9-A8E3-24BC097965FE}" type="presParOf" srcId="{2CC73A24-CAEC-4003-AB1D-6542488C581E}" destId="{088F34E0-1333-4315-96FF-3C156EF98DDB}" srcOrd="0" destOrd="0" presId="urn:microsoft.com/office/officeart/2005/8/layout/orgChart1"/>
    <dgm:cxn modelId="{3796349F-2D0C-4B91-AF74-28191CE9A2E8}" type="presParOf" srcId="{088F34E0-1333-4315-96FF-3C156EF98DDB}" destId="{8B3BC3EC-A87A-4785-98C2-E331FB34AD04}" srcOrd="0" destOrd="0" presId="urn:microsoft.com/office/officeart/2005/8/layout/orgChart1"/>
    <dgm:cxn modelId="{D0AF5D71-109C-4E61-934B-5788D700F982}" type="presParOf" srcId="{8B3BC3EC-A87A-4785-98C2-E331FB34AD04}" destId="{551FFDFE-1034-41EA-810C-D1C1F303772B}" srcOrd="0" destOrd="0" presId="urn:microsoft.com/office/officeart/2005/8/layout/orgChart1"/>
    <dgm:cxn modelId="{A27A18AC-9D28-40C3-B027-88FED835B211}" type="presParOf" srcId="{8B3BC3EC-A87A-4785-98C2-E331FB34AD04}" destId="{6E1A52EF-C0E3-45AC-B54F-CE702A5C3842}" srcOrd="1" destOrd="0" presId="urn:microsoft.com/office/officeart/2005/8/layout/orgChart1"/>
    <dgm:cxn modelId="{97473848-0C3B-4F32-A40E-416B9F021921}" type="presParOf" srcId="{088F34E0-1333-4315-96FF-3C156EF98DDB}" destId="{E79BB405-4A09-4174-8347-ED329DC6CC98}" srcOrd="1" destOrd="0" presId="urn:microsoft.com/office/officeart/2005/8/layout/orgChart1"/>
    <dgm:cxn modelId="{33BBCC0D-FD8F-44DE-AA40-26FF984D1C60}" type="presParOf" srcId="{088F34E0-1333-4315-96FF-3C156EF98DDB}" destId="{1443FA55-5977-4A22-9F1F-7325086C201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14BE01-8E3B-48A4-B0F8-E29BCDCDBC04}" type="doc">
      <dgm:prSet loTypeId="urn:microsoft.com/office/officeart/2005/8/layout/hProcess9" loCatId="process" qsTypeId="urn:microsoft.com/office/officeart/2005/8/quickstyle/3d9" qsCatId="3D" csTypeId="urn:microsoft.com/office/officeart/2005/8/colors/colorful4" csCatId="colorful"/>
      <dgm:spPr/>
      <dgm:t>
        <a:bodyPr/>
        <a:lstStyle/>
        <a:p>
          <a:endParaRPr lang="cs-CZ"/>
        </a:p>
      </dgm:t>
    </dgm:pt>
    <dgm:pt modelId="{E0635C05-44BF-4DE8-A631-AC7787092AC2}">
      <dgm:prSet/>
      <dgm:spPr/>
      <dgm:t>
        <a:bodyPr/>
        <a:lstStyle/>
        <a:p>
          <a:pPr rtl="0"/>
          <a:r>
            <a:rPr lang="cs-CZ" smtClean="0"/>
            <a:t>ZDROJE</a:t>
          </a:r>
          <a:endParaRPr lang="cs-CZ"/>
        </a:p>
      </dgm:t>
    </dgm:pt>
    <dgm:pt modelId="{0A95B4A6-5288-4205-B9B5-0F4EFC5C51A5}" type="parTrans" cxnId="{CD0AFBD7-30D2-4FF0-84CF-6E8008EA4A64}">
      <dgm:prSet/>
      <dgm:spPr/>
      <dgm:t>
        <a:bodyPr/>
        <a:lstStyle/>
        <a:p>
          <a:endParaRPr lang="cs-CZ"/>
        </a:p>
      </dgm:t>
    </dgm:pt>
    <dgm:pt modelId="{6253618B-2FC5-4B72-9E2C-3986E7680B78}" type="sibTrans" cxnId="{CD0AFBD7-30D2-4FF0-84CF-6E8008EA4A64}">
      <dgm:prSet/>
      <dgm:spPr/>
      <dgm:t>
        <a:bodyPr/>
        <a:lstStyle/>
        <a:p>
          <a:endParaRPr lang="cs-CZ"/>
        </a:p>
      </dgm:t>
    </dgm:pt>
    <dgm:pt modelId="{5DA9AA65-08F2-48C9-88C4-9D1D23A4047E}">
      <dgm:prSet/>
      <dgm:spPr/>
      <dgm:t>
        <a:bodyPr/>
        <a:lstStyle/>
        <a:p>
          <a:pPr rtl="0"/>
          <a:r>
            <a:rPr lang="cs-CZ" smtClean="0"/>
            <a:t>Přeměna, zhodnocení</a:t>
          </a:r>
          <a:endParaRPr lang="cs-CZ"/>
        </a:p>
      </dgm:t>
    </dgm:pt>
    <dgm:pt modelId="{B5661379-1243-46FE-92B8-1DBF82E4B6F6}" type="parTrans" cxnId="{36BAE08D-2B45-49EA-9E3E-C22A0B07132C}">
      <dgm:prSet/>
      <dgm:spPr/>
      <dgm:t>
        <a:bodyPr/>
        <a:lstStyle/>
        <a:p>
          <a:endParaRPr lang="cs-CZ"/>
        </a:p>
      </dgm:t>
    </dgm:pt>
    <dgm:pt modelId="{48EA6235-84DD-4434-9ED0-107AB6263B02}" type="sibTrans" cxnId="{36BAE08D-2B45-49EA-9E3E-C22A0B07132C}">
      <dgm:prSet/>
      <dgm:spPr/>
      <dgm:t>
        <a:bodyPr/>
        <a:lstStyle/>
        <a:p>
          <a:endParaRPr lang="cs-CZ"/>
        </a:p>
      </dgm:t>
    </dgm:pt>
    <dgm:pt modelId="{CD55D160-E023-42B7-9D12-3DA2E816F708}">
      <dgm:prSet/>
      <dgm:spPr/>
      <dgm:t>
        <a:bodyPr/>
        <a:lstStyle/>
        <a:p>
          <a:pPr rtl="0"/>
          <a:r>
            <a:rPr lang="cs-CZ" smtClean="0"/>
            <a:t>Statek nebo služba</a:t>
          </a:r>
          <a:endParaRPr lang="cs-CZ"/>
        </a:p>
      </dgm:t>
    </dgm:pt>
    <dgm:pt modelId="{2D392B13-01BA-47FB-9B1C-AC32AD9E3D7F}" type="parTrans" cxnId="{CF8B1125-73B8-4BFA-BAD8-548382A290BB}">
      <dgm:prSet/>
      <dgm:spPr/>
      <dgm:t>
        <a:bodyPr/>
        <a:lstStyle/>
        <a:p>
          <a:endParaRPr lang="cs-CZ"/>
        </a:p>
      </dgm:t>
    </dgm:pt>
    <dgm:pt modelId="{49F09FEE-3D1A-4AA3-9417-1A861E1D94FD}" type="sibTrans" cxnId="{CF8B1125-73B8-4BFA-BAD8-548382A290BB}">
      <dgm:prSet/>
      <dgm:spPr/>
      <dgm:t>
        <a:bodyPr/>
        <a:lstStyle/>
        <a:p>
          <a:endParaRPr lang="cs-CZ"/>
        </a:p>
      </dgm:t>
    </dgm:pt>
    <dgm:pt modelId="{C7ED2DB0-2505-44E2-B8F8-4301C8A7222A}" type="pres">
      <dgm:prSet presAssocID="{2D14BE01-8E3B-48A4-B0F8-E29BCDCDBC04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ADD0F31-D863-40EB-9B70-9977BD067DCD}" type="pres">
      <dgm:prSet presAssocID="{2D14BE01-8E3B-48A4-B0F8-E29BCDCDBC04}" presName="arrow" presStyleLbl="bgShp" presStyleIdx="0" presStyleCnt="1"/>
      <dgm:spPr/>
    </dgm:pt>
    <dgm:pt modelId="{6C2BA35E-7E6F-4700-8978-0E58B18474C6}" type="pres">
      <dgm:prSet presAssocID="{2D14BE01-8E3B-48A4-B0F8-E29BCDCDBC04}" presName="linearProcess" presStyleCnt="0"/>
      <dgm:spPr/>
    </dgm:pt>
    <dgm:pt modelId="{1B3FEB81-922B-489E-BECE-7EEC9ADCDA5C}" type="pres">
      <dgm:prSet presAssocID="{E0635C05-44BF-4DE8-A631-AC7787092AC2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E8C4C85-768B-4520-A708-1DDD76DCF83C}" type="pres">
      <dgm:prSet presAssocID="{6253618B-2FC5-4B72-9E2C-3986E7680B78}" presName="sibTrans" presStyleCnt="0"/>
      <dgm:spPr/>
    </dgm:pt>
    <dgm:pt modelId="{E2848B79-5E8B-4E50-ABA6-00AC6A14D208}" type="pres">
      <dgm:prSet presAssocID="{5DA9AA65-08F2-48C9-88C4-9D1D23A4047E}" presName="textNode" presStyleLbl="node1" presStyleIdx="1" presStyleCnt="3" custLinFactNeighborY="-78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64706C2-7F72-4A74-A94F-90486ECD2A8A}" type="pres">
      <dgm:prSet presAssocID="{48EA6235-84DD-4434-9ED0-107AB6263B02}" presName="sibTrans" presStyleCnt="0"/>
      <dgm:spPr/>
    </dgm:pt>
    <dgm:pt modelId="{EF62F545-9E93-4F53-B94D-BCD76B549B72}" type="pres">
      <dgm:prSet presAssocID="{CD55D160-E023-42B7-9D12-3DA2E816F708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D0AFBD7-30D2-4FF0-84CF-6E8008EA4A64}" srcId="{2D14BE01-8E3B-48A4-B0F8-E29BCDCDBC04}" destId="{E0635C05-44BF-4DE8-A631-AC7787092AC2}" srcOrd="0" destOrd="0" parTransId="{0A95B4A6-5288-4205-B9B5-0F4EFC5C51A5}" sibTransId="{6253618B-2FC5-4B72-9E2C-3986E7680B78}"/>
    <dgm:cxn modelId="{9F5FD37A-D4D0-4576-B4D3-8D9408BDDA1A}" type="presOf" srcId="{E0635C05-44BF-4DE8-A631-AC7787092AC2}" destId="{1B3FEB81-922B-489E-BECE-7EEC9ADCDA5C}" srcOrd="0" destOrd="0" presId="urn:microsoft.com/office/officeart/2005/8/layout/hProcess9"/>
    <dgm:cxn modelId="{3DC23D33-C53A-4C03-ACE0-8430A89840E1}" type="presOf" srcId="{2D14BE01-8E3B-48A4-B0F8-E29BCDCDBC04}" destId="{C7ED2DB0-2505-44E2-B8F8-4301C8A7222A}" srcOrd="0" destOrd="0" presId="urn:microsoft.com/office/officeart/2005/8/layout/hProcess9"/>
    <dgm:cxn modelId="{68816456-144C-4A18-BCEC-E165F47F8A5E}" type="presOf" srcId="{5DA9AA65-08F2-48C9-88C4-9D1D23A4047E}" destId="{E2848B79-5E8B-4E50-ABA6-00AC6A14D208}" srcOrd="0" destOrd="0" presId="urn:microsoft.com/office/officeart/2005/8/layout/hProcess9"/>
    <dgm:cxn modelId="{36BAE08D-2B45-49EA-9E3E-C22A0B07132C}" srcId="{2D14BE01-8E3B-48A4-B0F8-E29BCDCDBC04}" destId="{5DA9AA65-08F2-48C9-88C4-9D1D23A4047E}" srcOrd="1" destOrd="0" parTransId="{B5661379-1243-46FE-92B8-1DBF82E4B6F6}" sibTransId="{48EA6235-84DD-4434-9ED0-107AB6263B02}"/>
    <dgm:cxn modelId="{CF8B1125-73B8-4BFA-BAD8-548382A290BB}" srcId="{2D14BE01-8E3B-48A4-B0F8-E29BCDCDBC04}" destId="{CD55D160-E023-42B7-9D12-3DA2E816F708}" srcOrd="2" destOrd="0" parTransId="{2D392B13-01BA-47FB-9B1C-AC32AD9E3D7F}" sibTransId="{49F09FEE-3D1A-4AA3-9417-1A861E1D94FD}"/>
    <dgm:cxn modelId="{F260C817-EA5A-4743-B348-CA981E7E5E6B}" type="presOf" srcId="{CD55D160-E023-42B7-9D12-3DA2E816F708}" destId="{EF62F545-9E93-4F53-B94D-BCD76B549B72}" srcOrd="0" destOrd="0" presId="urn:microsoft.com/office/officeart/2005/8/layout/hProcess9"/>
    <dgm:cxn modelId="{717D9C17-73AA-4869-A912-2B8BC23A8C83}" type="presParOf" srcId="{C7ED2DB0-2505-44E2-B8F8-4301C8A7222A}" destId="{7ADD0F31-D863-40EB-9B70-9977BD067DCD}" srcOrd="0" destOrd="0" presId="urn:microsoft.com/office/officeart/2005/8/layout/hProcess9"/>
    <dgm:cxn modelId="{889B5764-C6BF-4F2E-9637-A4D4D6C65CE9}" type="presParOf" srcId="{C7ED2DB0-2505-44E2-B8F8-4301C8A7222A}" destId="{6C2BA35E-7E6F-4700-8978-0E58B18474C6}" srcOrd="1" destOrd="0" presId="urn:microsoft.com/office/officeart/2005/8/layout/hProcess9"/>
    <dgm:cxn modelId="{A439D4AC-6529-42CC-8862-756D3C9E80A2}" type="presParOf" srcId="{6C2BA35E-7E6F-4700-8978-0E58B18474C6}" destId="{1B3FEB81-922B-489E-BECE-7EEC9ADCDA5C}" srcOrd="0" destOrd="0" presId="urn:microsoft.com/office/officeart/2005/8/layout/hProcess9"/>
    <dgm:cxn modelId="{0FC6EA59-A42A-4325-BCA9-583CBC077762}" type="presParOf" srcId="{6C2BA35E-7E6F-4700-8978-0E58B18474C6}" destId="{DE8C4C85-768B-4520-A708-1DDD76DCF83C}" srcOrd="1" destOrd="0" presId="urn:microsoft.com/office/officeart/2005/8/layout/hProcess9"/>
    <dgm:cxn modelId="{DF36AB92-3875-47D0-B7F9-C1030C015146}" type="presParOf" srcId="{6C2BA35E-7E6F-4700-8978-0E58B18474C6}" destId="{E2848B79-5E8B-4E50-ABA6-00AC6A14D208}" srcOrd="2" destOrd="0" presId="urn:microsoft.com/office/officeart/2005/8/layout/hProcess9"/>
    <dgm:cxn modelId="{804E199B-07F8-4E8B-87E4-B2F852AEF44C}" type="presParOf" srcId="{6C2BA35E-7E6F-4700-8978-0E58B18474C6}" destId="{F64706C2-7F72-4A74-A94F-90486ECD2A8A}" srcOrd="3" destOrd="0" presId="urn:microsoft.com/office/officeart/2005/8/layout/hProcess9"/>
    <dgm:cxn modelId="{4DE175F0-6429-4583-A7A1-044849B2503F}" type="presParOf" srcId="{6C2BA35E-7E6F-4700-8978-0E58B18474C6}" destId="{EF62F545-9E93-4F53-B94D-BCD76B549B7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F499FDC-1761-46D6-B588-B139C4A3626E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89EDCF7C-9D5D-4BCF-B3B8-AA0AD93F188C}">
      <dgm:prSet/>
      <dgm:spPr/>
      <dgm:t>
        <a:bodyPr/>
        <a:lstStyle/>
        <a:p>
          <a:pPr rtl="0"/>
          <a:r>
            <a:rPr lang="cs-CZ" b="1" smtClean="0"/>
            <a:t>1.Práce</a:t>
          </a:r>
          <a:endParaRPr lang="cs-CZ"/>
        </a:p>
      </dgm:t>
    </dgm:pt>
    <dgm:pt modelId="{7823EB71-8DF2-4053-9DBC-0C554A05AB30}" type="parTrans" cxnId="{4C6FE4EF-33A7-4C96-8613-DD4E78D1BC24}">
      <dgm:prSet/>
      <dgm:spPr/>
      <dgm:t>
        <a:bodyPr/>
        <a:lstStyle/>
        <a:p>
          <a:endParaRPr lang="cs-CZ"/>
        </a:p>
      </dgm:t>
    </dgm:pt>
    <dgm:pt modelId="{E7A2B39D-0596-427C-8450-AE53C759BCEF}" type="sibTrans" cxnId="{4C6FE4EF-33A7-4C96-8613-DD4E78D1BC24}">
      <dgm:prSet/>
      <dgm:spPr/>
      <dgm:t>
        <a:bodyPr/>
        <a:lstStyle/>
        <a:p>
          <a:endParaRPr lang="cs-CZ"/>
        </a:p>
      </dgm:t>
    </dgm:pt>
    <dgm:pt modelId="{53587EFD-6DBF-4B9E-8F29-3A102ACE1979}">
      <dgm:prSet/>
      <dgm:spPr/>
      <dgm:t>
        <a:bodyPr/>
        <a:lstStyle/>
        <a:p>
          <a:pPr rtl="0"/>
          <a:r>
            <a:rPr lang="cs-CZ" b="1" smtClean="0"/>
            <a:t>2.Přírodní zdroje</a:t>
          </a:r>
          <a:endParaRPr lang="cs-CZ"/>
        </a:p>
      </dgm:t>
    </dgm:pt>
    <dgm:pt modelId="{F6FBDFD9-BAD7-431C-ACA4-7751463B21F0}" type="parTrans" cxnId="{4271E262-4D2D-48CC-ADBC-349470BCDA49}">
      <dgm:prSet/>
      <dgm:spPr/>
      <dgm:t>
        <a:bodyPr/>
        <a:lstStyle/>
        <a:p>
          <a:endParaRPr lang="cs-CZ"/>
        </a:p>
      </dgm:t>
    </dgm:pt>
    <dgm:pt modelId="{4D15BF93-9B14-4CF1-BEED-5F8365EDF30B}" type="sibTrans" cxnId="{4271E262-4D2D-48CC-ADBC-349470BCDA49}">
      <dgm:prSet/>
      <dgm:spPr/>
      <dgm:t>
        <a:bodyPr/>
        <a:lstStyle/>
        <a:p>
          <a:endParaRPr lang="cs-CZ"/>
        </a:p>
      </dgm:t>
    </dgm:pt>
    <dgm:pt modelId="{EC4956C5-83C3-4A79-B0AD-F13AF947D80B}">
      <dgm:prSet/>
      <dgm:spPr/>
      <dgm:t>
        <a:bodyPr/>
        <a:lstStyle/>
        <a:p>
          <a:pPr rtl="0"/>
          <a:r>
            <a:rPr lang="cs-CZ" b="1" smtClean="0"/>
            <a:t>3.Kapitál</a:t>
          </a:r>
          <a:endParaRPr lang="cs-CZ"/>
        </a:p>
      </dgm:t>
    </dgm:pt>
    <dgm:pt modelId="{8355969F-2614-40C6-8920-F05C4F3D0AFA}" type="parTrans" cxnId="{4567E438-8D2F-45AA-AB46-77F87B81384D}">
      <dgm:prSet/>
      <dgm:spPr/>
      <dgm:t>
        <a:bodyPr/>
        <a:lstStyle/>
        <a:p>
          <a:endParaRPr lang="cs-CZ"/>
        </a:p>
      </dgm:t>
    </dgm:pt>
    <dgm:pt modelId="{F98C4E7E-4609-4E3A-B5E8-22BDCA55256D}" type="sibTrans" cxnId="{4567E438-8D2F-45AA-AB46-77F87B81384D}">
      <dgm:prSet/>
      <dgm:spPr/>
      <dgm:t>
        <a:bodyPr/>
        <a:lstStyle/>
        <a:p>
          <a:endParaRPr lang="cs-CZ"/>
        </a:p>
      </dgm:t>
    </dgm:pt>
    <dgm:pt modelId="{7C5DF4E8-3837-4E5A-A35C-3BF741A9FC81}" type="pres">
      <dgm:prSet presAssocID="{0F499FDC-1761-46D6-B588-B139C4A3626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FF718A1-A60B-4749-814E-CB90AB82FBB2}" type="pres">
      <dgm:prSet presAssocID="{0F499FDC-1761-46D6-B588-B139C4A3626E}" presName="fgShape" presStyleLbl="fgShp" presStyleIdx="0" presStyleCnt="1"/>
      <dgm:spPr/>
    </dgm:pt>
    <dgm:pt modelId="{E62F9564-D82E-4A84-9F66-8F91FF3C679F}" type="pres">
      <dgm:prSet presAssocID="{0F499FDC-1761-46D6-B588-B139C4A3626E}" presName="linComp" presStyleCnt="0"/>
      <dgm:spPr/>
    </dgm:pt>
    <dgm:pt modelId="{2ADA84CC-3892-4EC1-8F9C-7322DB2A6AFC}" type="pres">
      <dgm:prSet presAssocID="{89EDCF7C-9D5D-4BCF-B3B8-AA0AD93F188C}" presName="compNode" presStyleCnt="0"/>
      <dgm:spPr/>
    </dgm:pt>
    <dgm:pt modelId="{AD7D16C5-7989-4E4B-BE58-C6B02C157320}" type="pres">
      <dgm:prSet presAssocID="{89EDCF7C-9D5D-4BCF-B3B8-AA0AD93F188C}" presName="bkgdShape" presStyleLbl="node1" presStyleIdx="0" presStyleCnt="3"/>
      <dgm:spPr/>
      <dgm:t>
        <a:bodyPr/>
        <a:lstStyle/>
        <a:p>
          <a:endParaRPr lang="cs-CZ"/>
        </a:p>
      </dgm:t>
    </dgm:pt>
    <dgm:pt modelId="{E8E1C96C-CF35-452E-A2FF-D9ECCB0B0EC3}" type="pres">
      <dgm:prSet presAssocID="{89EDCF7C-9D5D-4BCF-B3B8-AA0AD93F188C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33593C9-4B1F-4E53-859E-2AB6A4E88AF9}" type="pres">
      <dgm:prSet presAssocID="{89EDCF7C-9D5D-4BCF-B3B8-AA0AD93F188C}" presName="invisiNode" presStyleLbl="node1" presStyleIdx="0" presStyleCnt="3"/>
      <dgm:spPr/>
    </dgm:pt>
    <dgm:pt modelId="{3B5F6A2F-6586-4D92-B178-35058FBA399C}" type="pres">
      <dgm:prSet presAssocID="{89EDCF7C-9D5D-4BCF-B3B8-AA0AD93F188C}" presName="imagNode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63E5E056-FAC4-41D5-A82D-66067211B5FD}" type="pres">
      <dgm:prSet presAssocID="{E7A2B39D-0596-427C-8450-AE53C759BCEF}" presName="sibTrans" presStyleLbl="sibTrans2D1" presStyleIdx="0" presStyleCnt="0"/>
      <dgm:spPr/>
      <dgm:t>
        <a:bodyPr/>
        <a:lstStyle/>
        <a:p>
          <a:endParaRPr lang="cs-CZ"/>
        </a:p>
      </dgm:t>
    </dgm:pt>
    <dgm:pt modelId="{13E2FE18-4C06-4408-B88C-D2A1492EA012}" type="pres">
      <dgm:prSet presAssocID="{53587EFD-6DBF-4B9E-8F29-3A102ACE1979}" presName="compNode" presStyleCnt="0"/>
      <dgm:spPr/>
    </dgm:pt>
    <dgm:pt modelId="{874CB0EF-ACCD-41A6-A4ED-A03EC8440DD0}" type="pres">
      <dgm:prSet presAssocID="{53587EFD-6DBF-4B9E-8F29-3A102ACE1979}" presName="bkgdShape" presStyleLbl="node1" presStyleIdx="1" presStyleCnt="3"/>
      <dgm:spPr/>
      <dgm:t>
        <a:bodyPr/>
        <a:lstStyle/>
        <a:p>
          <a:endParaRPr lang="cs-CZ"/>
        </a:p>
      </dgm:t>
    </dgm:pt>
    <dgm:pt modelId="{A52A9879-F8A4-4D2B-A373-F94C7BEC1E98}" type="pres">
      <dgm:prSet presAssocID="{53587EFD-6DBF-4B9E-8F29-3A102ACE1979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B49A9E1-1A4C-4399-9D99-F5351013E2D9}" type="pres">
      <dgm:prSet presAssocID="{53587EFD-6DBF-4B9E-8F29-3A102ACE1979}" presName="invisiNode" presStyleLbl="node1" presStyleIdx="1" presStyleCnt="3"/>
      <dgm:spPr/>
    </dgm:pt>
    <dgm:pt modelId="{F015D085-0AED-4658-9A62-5B57A524C636}" type="pres">
      <dgm:prSet presAssocID="{53587EFD-6DBF-4B9E-8F29-3A102ACE1979}" presName="imagNode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D40CB5BF-4AE8-496F-B9F0-23780B474BA0}" type="pres">
      <dgm:prSet presAssocID="{4D15BF93-9B14-4CF1-BEED-5F8365EDF30B}" presName="sibTrans" presStyleLbl="sibTrans2D1" presStyleIdx="0" presStyleCnt="0"/>
      <dgm:spPr/>
      <dgm:t>
        <a:bodyPr/>
        <a:lstStyle/>
        <a:p>
          <a:endParaRPr lang="cs-CZ"/>
        </a:p>
      </dgm:t>
    </dgm:pt>
    <dgm:pt modelId="{00174060-2C95-448D-BDDE-D6FF046DC56C}" type="pres">
      <dgm:prSet presAssocID="{EC4956C5-83C3-4A79-B0AD-F13AF947D80B}" presName="compNode" presStyleCnt="0"/>
      <dgm:spPr/>
    </dgm:pt>
    <dgm:pt modelId="{94F5ACDB-86E0-43E0-9EF8-71D8321C493F}" type="pres">
      <dgm:prSet presAssocID="{EC4956C5-83C3-4A79-B0AD-F13AF947D80B}" presName="bkgdShape" presStyleLbl="node1" presStyleIdx="2" presStyleCnt="3"/>
      <dgm:spPr/>
      <dgm:t>
        <a:bodyPr/>
        <a:lstStyle/>
        <a:p>
          <a:endParaRPr lang="cs-CZ"/>
        </a:p>
      </dgm:t>
    </dgm:pt>
    <dgm:pt modelId="{4C8B010F-B4A4-4BE0-8AA6-D019D5828927}" type="pres">
      <dgm:prSet presAssocID="{EC4956C5-83C3-4A79-B0AD-F13AF947D80B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FA85BB5-AC1B-4BBD-848E-DD5EE5C02E23}" type="pres">
      <dgm:prSet presAssocID="{EC4956C5-83C3-4A79-B0AD-F13AF947D80B}" presName="invisiNode" presStyleLbl="node1" presStyleIdx="2" presStyleCnt="3"/>
      <dgm:spPr/>
    </dgm:pt>
    <dgm:pt modelId="{63D34538-D81F-4708-A075-F26415E5D7CF}" type="pres">
      <dgm:prSet presAssocID="{EC4956C5-83C3-4A79-B0AD-F13AF947D80B}" presName="imagNod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</dgm:spPr>
      <dgm:t>
        <a:bodyPr/>
        <a:lstStyle/>
        <a:p>
          <a:endParaRPr lang="cs-CZ"/>
        </a:p>
      </dgm:t>
    </dgm:pt>
  </dgm:ptLst>
  <dgm:cxnLst>
    <dgm:cxn modelId="{4271E262-4D2D-48CC-ADBC-349470BCDA49}" srcId="{0F499FDC-1761-46D6-B588-B139C4A3626E}" destId="{53587EFD-6DBF-4B9E-8F29-3A102ACE1979}" srcOrd="1" destOrd="0" parTransId="{F6FBDFD9-BAD7-431C-ACA4-7751463B21F0}" sibTransId="{4D15BF93-9B14-4CF1-BEED-5F8365EDF30B}"/>
    <dgm:cxn modelId="{E2D87465-E851-4885-A018-9C27751C56D0}" type="presOf" srcId="{EC4956C5-83C3-4A79-B0AD-F13AF947D80B}" destId="{94F5ACDB-86E0-43E0-9EF8-71D8321C493F}" srcOrd="0" destOrd="0" presId="urn:microsoft.com/office/officeart/2005/8/layout/hList7"/>
    <dgm:cxn modelId="{4C6FE4EF-33A7-4C96-8613-DD4E78D1BC24}" srcId="{0F499FDC-1761-46D6-B588-B139C4A3626E}" destId="{89EDCF7C-9D5D-4BCF-B3B8-AA0AD93F188C}" srcOrd="0" destOrd="0" parTransId="{7823EB71-8DF2-4053-9DBC-0C554A05AB30}" sibTransId="{E7A2B39D-0596-427C-8450-AE53C759BCEF}"/>
    <dgm:cxn modelId="{4AF2CAA9-AB07-45EC-BBB7-49D4ECBB40AF}" type="presOf" srcId="{53587EFD-6DBF-4B9E-8F29-3A102ACE1979}" destId="{874CB0EF-ACCD-41A6-A4ED-A03EC8440DD0}" srcOrd="0" destOrd="0" presId="urn:microsoft.com/office/officeart/2005/8/layout/hList7"/>
    <dgm:cxn modelId="{5B3DD71C-2122-4CB3-8EBD-2622E870B5B2}" type="presOf" srcId="{89EDCF7C-9D5D-4BCF-B3B8-AA0AD93F188C}" destId="{AD7D16C5-7989-4E4B-BE58-C6B02C157320}" srcOrd="0" destOrd="0" presId="urn:microsoft.com/office/officeart/2005/8/layout/hList7"/>
    <dgm:cxn modelId="{4567E438-8D2F-45AA-AB46-77F87B81384D}" srcId="{0F499FDC-1761-46D6-B588-B139C4A3626E}" destId="{EC4956C5-83C3-4A79-B0AD-F13AF947D80B}" srcOrd="2" destOrd="0" parTransId="{8355969F-2614-40C6-8920-F05C4F3D0AFA}" sibTransId="{F98C4E7E-4609-4E3A-B5E8-22BDCA55256D}"/>
    <dgm:cxn modelId="{2627DDB3-824B-434F-8A0B-7A594EC2FA15}" type="presOf" srcId="{89EDCF7C-9D5D-4BCF-B3B8-AA0AD93F188C}" destId="{E8E1C96C-CF35-452E-A2FF-D9ECCB0B0EC3}" srcOrd="1" destOrd="0" presId="urn:microsoft.com/office/officeart/2005/8/layout/hList7"/>
    <dgm:cxn modelId="{544F60B4-B032-434E-9774-932AF365BA0D}" type="presOf" srcId="{0F499FDC-1761-46D6-B588-B139C4A3626E}" destId="{7C5DF4E8-3837-4E5A-A35C-3BF741A9FC81}" srcOrd="0" destOrd="0" presId="urn:microsoft.com/office/officeart/2005/8/layout/hList7"/>
    <dgm:cxn modelId="{F49B89B0-197F-4372-B80B-C34DE0C13FB4}" type="presOf" srcId="{EC4956C5-83C3-4A79-B0AD-F13AF947D80B}" destId="{4C8B010F-B4A4-4BE0-8AA6-D019D5828927}" srcOrd="1" destOrd="0" presId="urn:microsoft.com/office/officeart/2005/8/layout/hList7"/>
    <dgm:cxn modelId="{0F5440A2-AA04-4A20-9F50-36118D472271}" type="presOf" srcId="{E7A2B39D-0596-427C-8450-AE53C759BCEF}" destId="{63E5E056-FAC4-41D5-A82D-66067211B5FD}" srcOrd="0" destOrd="0" presId="urn:microsoft.com/office/officeart/2005/8/layout/hList7"/>
    <dgm:cxn modelId="{3EDA62C9-F5E4-460D-B7AD-69436B2232C6}" type="presOf" srcId="{4D15BF93-9B14-4CF1-BEED-5F8365EDF30B}" destId="{D40CB5BF-4AE8-496F-B9F0-23780B474BA0}" srcOrd="0" destOrd="0" presId="urn:microsoft.com/office/officeart/2005/8/layout/hList7"/>
    <dgm:cxn modelId="{AEF26BCB-84CA-4891-93DC-0D8EB69783BF}" type="presOf" srcId="{53587EFD-6DBF-4B9E-8F29-3A102ACE1979}" destId="{A52A9879-F8A4-4D2B-A373-F94C7BEC1E98}" srcOrd="1" destOrd="0" presId="urn:microsoft.com/office/officeart/2005/8/layout/hList7"/>
    <dgm:cxn modelId="{E690A82C-7E2B-4860-A8F6-23FC7D1F5C4B}" type="presParOf" srcId="{7C5DF4E8-3837-4E5A-A35C-3BF741A9FC81}" destId="{8FF718A1-A60B-4749-814E-CB90AB82FBB2}" srcOrd="0" destOrd="0" presId="urn:microsoft.com/office/officeart/2005/8/layout/hList7"/>
    <dgm:cxn modelId="{568AD8E2-582D-4824-B52A-FD8664E28FC7}" type="presParOf" srcId="{7C5DF4E8-3837-4E5A-A35C-3BF741A9FC81}" destId="{E62F9564-D82E-4A84-9F66-8F91FF3C679F}" srcOrd="1" destOrd="0" presId="urn:microsoft.com/office/officeart/2005/8/layout/hList7"/>
    <dgm:cxn modelId="{A34E9F71-88F2-452C-8613-4394AB28543F}" type="presParOf" srcId="{E62F9564-D82E-4A84-9F66-8F91FF3C679F}" destId="{2ADA84CC-3892-4EC1-8F9C-7322DB2A6AFC}" srcOrd="0" destOrd="0" presId="urn:microsoft.com/office/officeart/2005/8/layout/hList7"/>
    <dgm:cxn modelId="{5F220855-BED5-431D-A60E-F8BE29037E60}" type="presParOf" srcId="{2ADA84CC-3892-4EC1-8F9C-7322DB2A6AFC}" destId="{AD7D16C5-7989-4E4B-BE58-C6B02C157320}" srcOrd="0" destOrd="0" presId="urn:microsoft.com/office/officeart/2005/8/layout/hList7"/>
    <dgm:cxn modelId="{860D0505-DF9F-4CE7-8381-B5C1B27458D7}" type="presParOf" srcId="{2ADA84CC-3892-4EC1-8F9C-7322DB2A6AFC}" destId="{E8E1C96C-CF35-452E-A2FF-D9ECCB0B0EC3}" srcOrd="1" destOrd="0" presId="urn:microsoft.com/office/officeart/2005/8/layout/hList7"/>
    <dgm:cxn modelId="{5AC7B14A-F66F-41EB-B536-E155C33792CF}" type="presParOf" srcId="{2ADA84CC-3892-4EC1-8F9C-7322DB2A6AFC}" destId="{233593C9-4B1F-4E53-859E-2AB6A4E88AF9}" srcOrd="2" destOrd="0" presId="urn:microsoft.com/office/officeart/2005/8/layout/hList7"/>
    <dgm:cxn modelId="{970AD909-8A23-4893-8E5D-487AB4ED0B99}" type="presParOf" srcId="{2ADA84CC-3892-4EC1-8F9C-7322DB2A6AFC}" destId="{3B5F6A2F-6586-4D92-B178-35058FBA399C}" srcOrd="3" destOrd="0" presId="urn:microsoft.com/office/officeart/2005/8/layout/hList7"/>
    <dgm:cxn modelId="{A68588CE-3ACC-455E-9A69-34484E8B5313}" type="presParOf" srcId="{E62F9564-D82E-4A84-9F66-8F91FF3C679F}" destId="{63E5E056-FAC4-41D5-A82D-66067211B5FD}" srcOrd="1" destOrd="0" presId="urn:microsoft.com/office/officeart/2005/8/layout/hList7"/>
    <dgm:cxn modelId="{D984F067-9C37-494B-B477-7F6AE913DB07}" type="presParOf" srcId="{E62F9564-D82E-4A84-9F66-8F91FF3C679F}" destId="{13E2FE18-4C06-4408-B88C-D2A1492EA012}" srcOrd="2" destOrd="0" presId="urn:microsoft.com/office/officeart/2005/8/layout/hList7"/>
    <dgm:cxn modelId="{84516815-6101-4B18-872A-3343E3F3753C}" type="presParOf" srcId="{13E2FE18-4C06-4408-B88C-D2A1492EA012}" destId="{874CB0EF-ACCD-41A6-A4ED-A03EC8440DD0}" srcOrd="0" destOrd="0" presId="urn:microsoft.com/office/officeart/2005/8/layout/hList7"/>
    <dgm:cxn modelId="{866275EE-EA82-4B55-95C5-A09809211C0A}" type="presParOf" srcId="{13E2FE18-4C06-4408-B88C-D2A1492EA012}" destId="{A52A9879-F8A4-4D2B-A373-F94C7BEC1E98}" srcOrd="1" destOrd="0" presId="urn:microsoft.com/office/officeart/2005/8/layout/hList7"/>
    <dgm:cxn modelId="{AB856436-452C-419C-A0BF-A2D59B485775}" type="presParOf" srcId="{13E2FE18-4C06-4408-B88C-D2A1492EA012}" destId="{8B49A9E1-1A4C-4399-9D99-F5351013E2D9}" srcOrd="2" destOrd="0" presId="urn:microsoft.com/office/officeart/2005/8/layout/hList7"/>
    <dgm:cxn modelId="{672EEB2C-A348-4CD4-B8F5-3622655998B0}" type="presParOf" srcId="{13E2FE18-4C06-4408-B88C-D2A1492EA012}" destId="{F015D085-0AED-4658-9A62-5B57A524C636}" srcOrd="3" destOrd="0" presId="urn:microsoft.com/office/officeart/2005/8/layout/hList7"/>
    <dgm:cxn modelId="{4FA99A2B-56E1-4BE3-8A3C-4CD15804DD95}" type="presParOf" srcId="{E62F9564-D82E-4A84-9F66-8F91FF3C679F}" destId="{D40CB5BF-4AE8-496F-B9F0-23780B474BA0}" srcOrd="3" destOrd="0" presId="urn:microsoft.com/office/officeart/2005/8/layout/hList7"/>
    <dgm:cxn modelId="{CE08018E-5B80-4B0B-8358-2D669F4CD79F}" type="presParOf" srcId="{E62F9564-D82E-4A84-9F66-8F91FF3C679F}" destId="{00174060-2C95-448D-BDDE-D6FF046DC56C}" srcOrd="4" destOrd="0" presId="urn:microsoft.com/office/officeart/2005/8/layout/hList7"/>
    <dgm:cxn modelId="{C708D3AE-1B66-4BC4-BCD1-F41268CC8063}" type="presParOf" srcId="{00174060-2C95-448D-BDDE-D6FF046DC56C}" destId="{94F5ACDB-86E0-43E0-9EF8-71D8321C493F}" srcOrd="0" destOrd="0" presId="urn:microsoft.com/office/officeart/2005/8/layout/hList7"/>
    <dgm:cxn modelId="{459725DC-F6AE-4F52-A957-5950AAE074B1}" type="presParOf" srcId="{00174060-2C95-448D-BDDE-D6FF046DC56C}" destId="{4C8B010F-B4A4-4BE0-8AA6-D019D5828927}" srcOrd="1" destOrd="0" presId="urn:microsoft.com/office/officeart/2005/8/layout/hList7"/>
    <dgm:cxn modelId="{3034AC42-0B65-4D12-8827-50B0AF7EB5FD}" type="presParOf" srcId="{00174060-2C95-448D-BDDE-D6FF046DC56C}" destId="{1FA85BB5-AC1B-4BBD-848E-DD5EE5C02E23}" srcOrd="2" destOrd="0" presId="urn:microsoft.com/office/officeart/2005/8/layout/hList7"/>
    <dgm:cxn modelId="{E760A97F-80F6-42E3-A5ED-7A5BB379AE46}" type="presParOf" srcId="{00174060-2C95-448D-BDDE-D6FF046DC56C}" destId="{63D34538-D81F-4708-A075-F26415E5D7CF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46A2BED-43B0-4C49-969E-D24E6D8CAEC7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13AB99C8-B928-402B-AF9E-63B6AD0200D8}">
      <dgm:prSet/>
      <dgm:spPr/>
      <dgm:t>
        <a:bodyPr/>
        <a:lstStyle/>
        <a:p>
          <a:pPr rtl="0"/>
          <a:r>
            <a:rPr lang="cs-CZ" b="1" dirty="0" smtClean="0">
              <a:solidFill>
                <a:srgbClr val="C00000"/>
              </a:solidFill>
            </a:rPr>
            <a:t>základní kapitál</a:t>
          </a:r>
          <a:r>
            <a:rPr lang="cs-CZ" b="1" dirty="0" smtClean="0"/>
            <a:t>, je tvořen peněžitými i nepeněžitými vklady </a:t>
          </a:r>
          <a:r>
            <a:rPr lang="cs-CZ" b="1" dirty="0" smtClean="0"/>
            <a:t>(vklady </a:t>
          </a:r>
          <a:r>
            <a:rPr lang="cs-CZ" b="1" dirty="0" smtClean="0"/>
            <a:t>společníků, hodnota </a:t>
          </a:r>
          <a:r>
            <a:rPr lang="cs-CZ" b="1" dirty="0" smtClean="0"/>
            <a:t>vydaných </a:t>
          </a:r>
          <a:r>
            <a:rPr lang="cs-CZ" b="1" dirty="0" smtClean="0"/>
            <a:t>akcií </a:t>
          </a:r>
          <a:r>
            <a:rPr lang="cs-CZ" b="1" dirty="0" smtClean="0"/>
            <a:t/>
          </a:r>
          <a:br>
            <a:rPr lang="cs-CZ" b="1" dirty="0" smtClean="0"/>
          </a:br>
          <a:r>
            <a:rPr lang="cs-CZ" b="1" dirty="0" smtClean="0"/>
            <a:t>u </a:t>
          </a:r>
          <a:r>
            <a:rPr lang="cs-CZ" b="1" dirty="0" smtClean="0"/>
            <a:t>a.s., hodnota členského podílu u družstva)</a:t>
          </a:r>
          <a:endParaRPr lang="cs-CZ" dirty="0"/>
        </a:p>
      </dgm:t>
    </dgm:pt>
    <dgm:pt modelId="{633150BA-44B1-405E-921E-EEE0D35599A9}" type="parTrans" cxnId="{F3D8C9F3-4A59-4EB7-ACAE-AE2DD1C86175}">
      <dgm:prSet/>
      <dgm:spPr/>
      <dgm:t>
        <a:bodyPr/>
        <a:lstStyle/>
        <a:p>
          <a:endParaRPr lang="cs-CZ"/>
        </a:p>
      </dgm:t>
    </dgm:pt>
    <dgm:pt modelId="{360DAF0D-E5C2-44E7-89EA-76D63016DB2E}" type="sibTrans" cxnId="{F3D8C9F3-4A59-4EB7-ACAE-AE2DD1C86175}">
      <dgm:prSet/>
      <dgm:spPr/>
      <dgm:t>
        <a:bodyPr/>
        <a:lstStyle/>
        <a:p>
          <a:endParaRPr lang="cs-CZ"/>
        </a:p>
      </dgm:t>
    </dgm:pt>
    <dgm:pt modelId="{B2BC16E7-264E-4DE2-940B-4BBEF9DA9AA4}">
      <dgm:prSet/>
      <dgm:spPr/>
      <dgm:t>
        <a:bodyPr/>
        <a:lstStyle/>
        <a:p>
          <a:pPr rtl="0"/>
          <a:r>
            <a:rPr lang="cs-CZ" b="1" dirty="0" smtClean="0">
              <a:solidFill>
                <a:srgbClr val="C00000"/>
              </a:solidFill>
            </a:rPr>
            <a:t>kapitálové fondy</a:t>
          </a:r>
          <a:r>
            <a:rPr lang="cs-CZ" b="1" dirty="0" smtClean="0"/>
            <a:t>, patří do vlastního kapitálu </a:t>
          </a:r>
          <a:endParaRPr lang="cs-CZ" dirty="0"/>
        </a:p>
      </dgm:t>
    </dgm:pt>
    <dgm:pt modelId="{77CFA648-AB93-45F8-A09C-C2F3F6F7B0D0}" type="parTrans" cxnId="{1C9066B6-DFFB-47A8-B331-FD5A18115A1A}">
      <dgm:prSet/>
      <dgm:spPr/>
      <dgm:t>
        <a:bodyPr/>
        <a:lstStyle/>
        <a:p>
          <a:endParaRPr lang="cs-CZ"/>
        </a:p>
      </dgm:t>
    </dgm:pt>
    <dgm:pt modelId="{1E7FCC6F-5A4F-44D1-8E74-FBB5B2205BDF}" type="sibTrans" cxnId="{1C9066B6-DFFB-47A8-B331-FD5A18115A1A}">
      <dgm:prSet/>
      <dgm:spPr/>
      <dgm:t>
        <a:bodyPr/>
        <a:lstStyle/>
        <a:p>
          <a:endParaRPr lang="cs-CZ"/>
        </a:p>
      </dgm:t>
    </dgm:pt>
    <dgm:pt modelId="{A86464B1-EBBD-4A06-AC03-C0AC42127C20}">
      <dgm:prSet/>
      <dgm:spPr/>
      <dgm:t>
        <a:bodyPr/>
        <a:lstStyle/>
        <a:p>
          <a:pPr rtl="0"/>
          <a:r>
            <a:rPr lang="cs-CZ" b="1" dirty="0" smtClean="0">
              <a:solidFill>
                <a:srgbClr val="C00000"/>
              </a:solidFill>
            </a:rPr>
            <a:t>fondy ze zisku </a:t>
          </a:r>
          <a:r>
            <a:rPr lang="cs-CZ" b="1" dirty="0" smtClean="0"/>
            <a:t>(rezervní </a:t>
          </a:r>
          <a:r>
            <a:rPr lang="cs-CZ" b="1" dirty="0" smtClean="0"/>
            <a:t>fondy), vytvářejí se přímo ze zákona</a:t>
          </a:r>
          <a:endParaRPr lang="cs-CZ" dirty="0"/>
        </a:p>
      </dgm:t>
    </dgm:pt>
    <dgm:pt modelId="{BAFDC318-F9BE-41D7-982B-1BADF0E3CA71}" type="parTrans" cxnId="{AC926D3A-88BC-47FC-858D-E2B97F479CF6}">
      <dgm:prSet/>
      <dgm:spPr/>
      <dgm:t>
        <a:bodyPr/>
        <a:lstStyle/>
        <a:p>
          <a:endParaRPr lang="cs-CZ"/>
        </a:p>
      </dgm:t>
    </dgm:pt>
    <dgm:pt modelId="{F8A7C805-FB4D-4B0D-99FC-F38E342716D5}" type="sibTrans" cxnId="{AC926D3A-88BC-47FC-858D-E2B97F479CF6}">
      <dgm:prSet/>
      <dgm:spPr/>
      <dgm:t>
        <a:bodyPr/>
        <a:lstStyle/>
        <a:p>
          <a:endParaRPr lang="cs-CZ"/>
        </a:p>
      </dgm:t>
    </dgm:pt>
    <dgm:pt modelId="{95B37915-B3A2-43FA-A111-553DB877D60F}">
      <dgm:prSet/>
      <dgm:spPr/>
      <dgm:t>
        <a:bodyPr/>
        <a:lstStyle/>
        <a:p>
          <a:pPr rtl="0"/>
          <a:r>
            <a:rPr lang="cs-CZ" b="1" dirty="0" smtClean="0">
              <a:solidFill>
                <a:srgbClr val="C00000"/>
              </a:solidFill>
            </a:rPr>
            <a:t>hospodářský výsledek minulých let </a:t>
          </a:r>
          <a:r>
            <a:rPr lang="cs-CZ" b="1" dirty="0" smtClean="0"/>
            <a:t>(nerozdělený </a:t>
          </a:r>
          <a:r>
            <a:rPr lang="cs-CZ" b="1" dirty="0" smtClean="0"/>
            <a:t>zisk minulých let), slouží k dalšímu podnikání</a:t>
          </a:r>
          <a:endParaRPr lang="cs-CZ" dirty="0"/>
        </a:p>
      </dgm:t>
    </dgm:pt>
    <dgm:pt modelId="{CDDFA0B3-8C70-4ADB-B709-348CA39F7514}" type="parTrans" cxnId="{3D5B17C3-CD23-4596-A20A-45A6BEFEE34D}">
      <dgm:prSet/>
      <dgm:spPr/>
      <dgm:t>
        <a:bodyPr/>
        <a:lstStyle/>
        <a:p>
          <a:endParaRPr lang="cs-CZ"/>
        </a:p>
      </dgm:t>
    </dgm:pt>
    <dgm:pt modelId="{82E007FB-1A28-4728-8EDD-B77647CE8544}" type="sibTrans" cxnId="{3D5B17C3-CD23-4596-A20A-45A6BEFEE34D}">
      <dgm:prSet/>
      <dgm:spPr/>
      <dgm:t>
        <a:bodyPr/>
        <a:lstStyle/>
        <a:p>
          <a:endParaRPr lang="cs-CZ"/>
        </a:p>
      </dgm:t>
    </dgm:pt>
    <dgm:pt modelId="{C52B9FF8-46C8-4864-B9A2-4BF8BA920374}">
      <dgm:prSet/>
      <dgm:spPr/>
      <dgm:t>
        <a:bodyPr/>
        <a:lstStyle/>
        <a:p>
          <a:pPr rtl="0"/>
          <a:r>
            <a:rPr lang="cs-CZ" b="1" dirty="0" smtClean="0">
              <a:solidFill>
                <a:srgbClr val="C00000"/>
              </a:solidFill>
            </a:rPr>
            <a:t>hospodářský výsledek účetního období </a:t>
          </a:r>
          <a:r>
            <a:rPr lang="cs-CZ" b="1" dirty="0" smtClean="0"/>
            <a:t>(zisk běžného období)</a:t>
          </a:r>
          <a:endParaRPr lang="cs-CZ" dirty="0"/>
        </a:p>
      </dgm:t>
    </dgm:pt>
    <dgm:pt modelId="{AACBA83A-E518-4F53-BBA3-BC3CFC8A1652}" type="parTrans" cxnId="{73A98DC3-C1FC-4DD1-8249-094AFCD21DCA}">
      <dgm:prSet/>
      <dgm:spPr/>
      <dgm:t>
        <a:bodyPr/>
        <a:lstStyle/>
        <a:p>
          <a:endParaRPr lang="cs-CZ"/>
        </a:p>
      </dgm:t>
    </dgm:pt>
    <dgm:pt modelId="{61A33E68-5B92-4B83-B247-23DB5763C389}" type="sibTrans" cxnId="{73A98DC3-C1FC-4DD1-8249-094AFCD21DCA}">
      <dgm:prSet/>
      <dgm:spPr/>
      <dgm:t>
        <a:bodyPr/>
        <a:lstStyle/>
        <a:p>
          <a:endParaRPr lang="cs-CZ"/>
        </a:p>
      </dgm:t>
    </dgm:pt>
    <dgm:pt modelId="{0FEC58F4-1692-4EBF-8F6E-88B9363C60DA}" type="pres">
      <dgm:prSet presAssocID="{546A2BED-43B0-4C49-969E-D24E6D8CAE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1E0D49F-F04D-4A06-9F37-7C1538B5931D}" type="pres">
      <dgm:prSet presAssocID="{13AB99C8-B928-402B-AF9E-63B6AD0200D8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8B22113-ADFD-43C7-BE44-8532683382CF}" type="pres">
      <dgm:prSet presAssocID="{360DAF0D-E5C2-44E7-89EA-76D63016DB2E}" presName="spacer" presStyleCnt="0"/>
      <dgm:spPr/>
    </dgm:pt>
    <dgm:pt modelId="{EC87B1BB-D5A1-420A-88EF-7C7D6BECB180}" type="pres">
      <dgm:prSet presAssocID="{B2BC16E7-264E-4DE2-940B-4BBEF9DA9AA4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B617780-CA60-4767-82C3-E9C0E0D5C729}" type="pres">
      <dgm:prSet presAssocID="{1E7FCC6F-5A4F-44D1-8E74-FBB5B2205BDF}" presName="spacer" presStyleCnt="0"/>
      <dgm:spPr/>
    </dgm:pt>
    <dgm:pt modelId="{F4AE07C4-24EB-42E6-B3ED-1FBC7A04AC7D}" type="pres">
      <dgm:prSet presAssocID="{A86464B1-EBBD-4A06-AC03-C0AC42127C20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9487FE8-2980-4EF2-921B-E1FFDF4315ED}" type="pres">
      <dgm:prSet presAssocID="{F8A7C805-FB4D-4B0D-99FC-F38E342716D5}" presName="spacer" presStyleCnt="0"/>
      <dgm:spPr/>
    </dgm:pt>
    <dgm:pt modelId="{50A5D3CA-FAA5-4A7E-8A6A-9A2E081C9D35}" type="pres">
      <dgm:prSet presAssocID="{95B37915-B3A2-43FA-A111-553DB877D60F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DB890FA-60D2-4C9B-A029-70A7635C99DD}" type="pres">
      <dgm:prSet presAssocID="{82E007FB-1A28-4728-8EDD-B77647CE8544}" presName="spacer" presStyleCnt="0"/>
      <dgm:spPr/>
    </dgm:pt>
    <dgm:pt modelId="{1DB451A2-2757-4F95-A22A-BE839868AB1D}" type="pres">
      <dgm:prSet presAssocID="{C52B9FF8-46C8-4864-B9A2-4BF8BA920374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C9066B6-DFFB-47A8-B331-FD5A18115A1A}" srcId="{546A2BED-43B0-4C49-969E-D24E6D8CAEC7}" destId="{B2BC16E7-264E-4DE2-940B-4BBEF9DA9AA4}" srcOrd="1" destOrd="0" parTransId="{77CFA648-AB93-45F8-A09C-C2F3F6F7B0D0}" sibTransId="{1E7FCC6F-5A4F-44D1-8E74-FBB5B2205BDF}"/>
    <dgm:cxn modelId="{3D5B17C3-CD23-4596-A20A-45A6BEFEE34D}" srcId="{546A2BED-43B0-4C49-969E-D24E6D8CAEC7}" destId="{95B37915-B3A2-43FA-A111-553DB877D60F}" srcOrd="3" destOrd="0" parTransId="{CDDFA0B3-8C70-4ADB-B709-348CA39F7514}" sibTransId="{82E007FB-1A28-4728-8EDD-B77647CE8544}"/>
    <dgm:cxn modelId="{DD69CCBF-1284-47E1-B47F-7AC941DE1A2B}" type="presOf" srcId="{546A2BED-43B0-4C49-969E-D24E6D8CAEC7}" destId="{0FEC58F4-1692-4EBF-8F6E-88B9363C60DA}" srcOrd="0" destOrd="0" presId="urn:microsoft.com/office/officeart/2005/8/layout/vList2"/>
    <dgm:cxn modelId="{C1F0BE78-91DE-4939-AE68-9EC5CA283570}" type="presOf" srcId="{B2BC16E7-264E-4DE2-940B-4BBEF9DA9AA4}" destId="{EC87B1BB-D5A1-420A-88EF-7C7D6BECB180}" srcOrd="0" destOrd="0" presId="urn:microsoft.com/office/officeart/2005/8/layout/vList2"/>
    <dgm:cxn modelId="{73A98DC3-C1FC-4DD1-8249-094AFCD21DCA}" srcId="{546A2BED-43B0-4C49-969E-D24E6D8CAEC7}" destId="{C52B9FF8-46C8-4864-B9A2-4BF8BA920374}" srcOrd="4" destOrd="0" parTransId="{AACBA83A-E518-4F53-BBA3-BC3CFC8A1652}" sibTransId="{61A33E68-5B92-4B83-B247-23DB5763C389}"/>
    <dgm:cxn modelId="{F3D8C9F3-4A59-4EB7-ACAE-AE2DD1C86175}" srcId="{546A2BED-43B0-4C49-969E-D24E6D8CAEC7}" destId="{13AB99C8-B928-402B-AF9E-63B6AD0200D8}" srcOrd="0" destOrd="0" parTransId="{633150BA-44B1-405E-921E-EEE0D35599A9}" sibTransId="{360DAF0D-E5C2-44E7-89EA-76D63016DB2E}"/>
    <dgm:cxn modelId="{AC926D3A-88BC-47FC-858D-E2B97F479CF6}" srcId="{546A2BED-43B0-4C49-969E-D24E6D8CAEC7}" destId="{A86464B1-EBBD-4A06-AC03-C0AC42127C20}" srcOrd="2" destOrd="0" parTransId="{BAFDC318-F9BE-41D7-982B-1BADF0E3CA71}" sibTransId="{F8A7C805-FB4D-4B0D-99FC-F38E342716D5}"/>
    <dgm:cxn modelId="{E8AC34BA-D49B-482E-B906-634E80731093}" type="presOf" srcId="{13AB99C8-B928-402B-AF9E-63B6AD0200D8}" destId="{71E0D49F-F04D-4A06-9F37-7C1538B5931D}" srcOrd="0" destOrd="0" presId="urn:microsoft.com/office/officeart/2005/8/layout/vList2"/>
    <dgm:cxn modelId="{7195A13F-CC18-4747-96AE-C11B6A777B59}" type="presOf" srcId="{C52B9FF8-46C8-4864-B9A2-4BF8BA920374}" destId="{1DB451A2-2757-4F95-A22A-BE839868AB1D}" srcOrd="0" destOrd="0" presId="urn:microsoft.com/office/officeart/2005/8/layout/vList2"/>
    <dgm:cxn modelId="{2FE92417-5097-4A89-A796-B59903AF7884}" type="presOf" srcId="{95B37915-B3A2-43FA-A111-553DB877D60F}" destId="{50A5D3CA-FAA5-4A7E-8A6A-9A2E081C9D35}" srcOrd="0" destOrd="0" presId="urn:microsoft.com/office/officeart/2005/8/layout/vList2"/>
    <dgm:cxn modelId="{4DEC40F3-F4C1-4313-BEBA-67A78C38AE3D}" type="presOf" srcId="{A86464B1-EBBD-4A06-AC03-C0AC42127C20}" destId="{F4AE07C4-24EB-42E6-B3ED-1FBC7A04AC7D}" srcOrd="0" destOrd="0" presId="urn:microsoft.com/office/officeart/2005/8/layout/vList2"/>
    <dgm:cxn modelId="{8172056C-2064-415A-8EF7-56367F311C43}" type="presParOf" srcId="{0FEC58F4-1692-4EBF-8F6E-88B9363C60DA}" destId="{71E0D49F-F04D-4A06-9F37-7C1538B5931D}" srcOrd="0" destOrd="0" presId="urn:microsoft.com/office/officeart/2005/8/layout/vList2"/>
    <dgm:cxn modelId="{BF3EB32D-AA84-4AA7-87CD-7CAC0409BEDF}" type="presParOf" srcId="{0FEC58F4-1692-4EBF-8F6E-88B9363C60DA}" destId="{98B22113-ADFD-43C7-BE44-8532683382CF}" srcOrd="1" destOrd="0" presId="urn:microsoft.com/office/officeart/2005/8/layout/vList2"/>
    <dgm:cxn modelId="{F1515937-DE55-467B-95BD-961C592191F7}" type="presParOf" srcId="{0FEC58F4-1692-4EBF-8F6E-88B9363C60DA}" destId="{EC87B1BB-D5A1-420A-88EF-7C7D6BECB180}" srcOrd="2" destOrd="0" presId="urn:microsoft.com/office/officeart/2005/8/layout/vList2"/>
    <dgm:cxn modelId="{863E389D-896C-403F-9263-3042BAEBE5AE}" type="presParOf" srcId="{0FEC58F4-1692-4EBF-8F6E-88B9363C60DA}" destId="{0B617780-CA60-4767-82C3-E9C0E0D5C729}" srcOrd="3" destOrd="0" presId="urn:microsoft.com/office/officeart/2005/8/layout/vList2"/>
    <dgm:cxn modelId="{0097A76F-7040-4D94-BD86-BF4F5B398AB5}" type="presParOf" srcId="{0FEC58F4-1692-4EBF-8F6E-88B9363C60DA}" destId="{F4AE07C4-24EB-42E6-B3ED-1FBC7A04AC7D}" srcOrd="4" destOrd="0" presId="urn:microsoft.com/office/officeart/2005/8/layout/vList2"/>
    <dgm:cxn modelId="{D6334C7E-5FAE-43BD-AEA6-8D4B6DBC3051}" type="presParOf" srcId="{0FEC58F4-1692-4EBF-8F6E-88B9363C60DA}" destId="{09487FE8-2980-4EF2-921B-E1FFDF4315ED}" srcOrd="5" destOrd="0" presId="urn:microsoft.com/office/officeart/2005/8/layout/vList2"/>
    <dgm:cxn modelId="{D4574E42-AA5A-4948-AAD5-853EA2933A71}" type="presParOf" srcId="{0FEC58F4-1692-4EBF-8F6E-88B9363C60DA}" destId="{50A5D3CA-FAA5-4A7E-8A6A-9A2E081C9D35}" srcOrd="6" destOrd="0" presId="urn:microsoft.com/office/officeart/2005/8/layout/vList2"/>
    <dgm:cxn modelId="{0BEEE710-02A2-426C-A595-FDCFFFBDAC64}" type="presParOf" srcId="{0FEC58F4-1692-4EBF-8F6E-88B9363C60DA}" destId="{DDB890FA-60D2-4C9B-A029-70A7635C99DD}" srcOrd="7" destOrd="0" presId="urn:microsoft.com/office/officeart/2005/8/layout/vList2"/>
    <dgm:cxn modelId="{ED9D150C-EA0A-4C63-82D0-60AE7B7C3191}" type="presParOf" srcId="{0FEC58F4-1692-4EBF-8F6E-88B9363C60DA}" destId="{1DB451A2-2757-4F95-A22A-BE839868AB1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037B414-E714-44E1-BFF0-9783EA0F9A51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76D366D6-419F-494C-9E91-D899D02C58BB}">
      <dgm:prSet/>
      <dgm:spPr/>
      <dgm:t>
        <a:bodyPr/>
        <a:lstStyle/>
        <a:p>
          <a:pPr rtl="0"/>
          <a:r>
            <a:rPr lang="cs-CZ" b="1" dirty="0" smtClean="0">
              <a:solidFill>
                <a:srgbClr val="C00000"/>
              </a:solidFill>
            </a:rPr>
            <a:t>Úvěry u bank </a:t>
          </a:r>
          <a:r>
            <a:rPr lang="cs-CZ" b="1" dirty="0" smtClean="0"/>
            <a:t>a peněžních společností</a:t>
          </a:r>
          <a:endParaRPr lang="cs-CZ" dirty="0"/>
        </a:p>
      </dgm:t>
    </dgm:pt>
    <dgm:pt modelId="{8D22B948-B7ED-4D28-B288-6151ECB1C3E8}" type="parTrans" cxnId="{6C064401-EC22-431D-8582-74FEA75D7F09}">
      <dgm:prSet/>
      <dgm:spPr/>
      <dgm:t>
        <a:bodyPr/>
        <a:lstStyle/>
        <a:p>
          <a:endParaRPr lang="cs-CZ"/>
        </a:p>
      </dgm:t>
    </dgm:pt>
    <dgm:pt modelId="{11526E02-CC5A-4B31-A3B3-85927E11283E}" type="sibTrans" cxnId="{6C064401-EC22-431D-8582-74FEA75D7F09}">
      <dgm:prSet/>
      <dgm:spPr/>
      <dgm:t>
        <a:bodyPr/>
        <a:lstStyle/>
        <a:p>
          <a:endParaRPr lang="cs-CZ"/>
        </a:p>
      </dgm:t>
    </dgm:pt>
    <dgm:pt modelId="{86C1992B-30E2-44D1-BB0C-7B1F9E14E184}">
      <dgm:prSet/>
      <dgm:spPr/>
      <dgm:t>
        <a:bodyPr/>
        <a:lstStyle/>
        <a:p>
          <a:pPr rtl="0"/>
          <a:r>
            <a:rPr lang="cs-CZ" b="1" dirty="0" smtClean="0">
              <a:solidFill>
                <a:srgbClr val="C00000"/>
              </a:solidFill>
            </a:rPr>
            <a:t>Závazky vůči dodavatelům </a:t>
          </a:r>
          <a:r>
            <a:rPr lang="cs-CZ" b="1" dirty="0" smtClean="0"/>
            <a:t>(finanční závazky v mezi obdobím než zaplatíme za zboží nebo služby)</a:t>
          </a:r>
          <a:endParaRPr lang="cs-CZ" dirty="0"/>
        </a:p>
      </dgm:t>
    </dgm:pt>
    <dgm:pt modelId="{7064067F-FD9F-44C1-91B2-8EF8A527ED4F}" type="parTrans" cxnId="{45D51F4E-9737-490C-8FE6-5F1970F17C7A}">
      <dgm:prSet/>
      <dgm:spPr/>
      <dgm:t>
        <a:bodyPr/>
        <a:lstStyle/>
        <a:p>
          <a:endParaRPr lang="cs-CZ"/>
        </a:p>
      </dgm:t>
    </dgm:pt>
    <dgm:pt modelId="{1375C088-8436-44C6-8BF3-F873738CC962}" type="sibTrans" cxnId="{45D51F4E-9737-490C-8FE6-5F1970F17C7A}">
      <dgm:prSet/>
      <dgm:spPr/>
      <dgm:t>
        <a:bodyPr/>
        <a:lstStyle/>
        <a:p>
          <a:endParaRPr lang="cs-CZ"/>
        </a:p>
      </dgm:t>
    </dgm:pt>
    <dgm:pt modelId="{45E6BB53-02BD-4FE2-8534-0AFE3169BA8F}">
      <dgm:prSet/>
      <dgm:spPr/>
      <dgm:t>
        <a:bodyPr/>
        <a:lstStyle/>
        <a:p>
          <a:pPr rtl="0"/>
          <a:r>
            <a:rPr lang="cs-CZ" b="1" dirty="0" smtClean="0">
              <a:solidFill>
                <a:srgbClr val="C00000"/>
              </a:solidFill>
            </a:rPr>
            <a:t>Závazky vůči vlastním pracovníkům </a:t>
          </a:r>
          <a:r>
            <a:rPr lang="cs-CZ" b="1" dirty="0" smtClean="0"/>
            <a:t>(peníze </a:t>
          </a:r>
          <a:r>
            <a:rPr lang="cs-CZ" b="1" dirty="0" smtClean="0"/>
            <a:t>na mzdy, které budou vypláceny </a:t>
          </a:r>
          <a:r>
            <a:rPr lang="cs-CZ" b="1" dirty="0" smtClean="0"/>
            <a:t/>
          </a:r>
          <a:br>
            <a:rPr lang="cs-CZ" b="1" dirty="0" smtClean="0"/>
          </a:br>
          <a:r>
            <a:rPr lang="cs-CZ" b="1" dirty="0" smtClean="0"/>
            <a:t>v </a:t>
          </a:r>
          <a:r>
            <a:rPr lang="cs-CZ" b="1" dirty="0" smtClean="0"/>
            <a:t>následujícím období)</a:t>
          </a:r>
          <a:endParaRPr lang="cs-CZ" dirty="0"/>
        </a:p>
      </dgm:t>
    </dgm:pt>
    <dgm:pt modelId="{337C8007-3568-43A5-9DF7-44C8D44D7910}" type="parTrans" cxnId="{CCECD6AE-D11B-4C6F-A458-DA5634A3009D}">
      <dgm:prSet/>
      <dgm:spPr/>
      <dgm:t>
        <a:bodyPr/>
        <a:lstStyle/>
        <a:p>
          <a:endParaRPr lang="cs-CZ"/>
        </a:p>
      </dgm:t>
    </dgm:pt>
    <dgm:pt modelId="{8BA5347B-E8E6-4FE0-8FCF-08F08E03E6B2}" type="sibTrans" cxnId="{CCECD6AE-D11B-4C6F-A458-DA5634A3009D}">
      <dgm:prSet/>
      <dgm:spPr/>
      <dgm:t>
        <a:bodyPr/>
        <a:lstStyle/>
        <a:p>
          <a:endParaRPr lang="cs-CZ"/>
        </a:p>
      </dgm:t>
    </dgm:pt>
    <dgm:pt modelId="{62F4A8FD-685F-4305-8153-C9359F120F10}">
      <dgm:prSet/>
      <dgm:spPr/>
      <dgm:t>
        <a:bodyPr/>
        <a:lstStyle/>
        <a:p>
          <a:pPr rtl="0"/>
          <a:r>
            <a:rPr lang="cs-CZ" b="1" dirty="0" smtClean="0">
              <a:solidFill>
                <a:srgbClr val="C00000"/>
              </a:solidFill>
            </a:rPr>
            <a:t>Další formy </a:t>
          </a:r>
          <a:r>
            <a:rPr lang="cs-CZ" b="1" dirty="0" smtClean="0"/>
            <a:t>(obligace</a:t>
          </a:r>
          <a:r>
            <a:rPr lang="cs-CZ" b="1" dirty="0" smtClean="0"/>
            <a:t>, dotace státu či EU, finanční leasing, dodavatelské úvěry)</a:t>
          </a:r>
          <a:endParaRPr lang="cs-CZ" dirty="0"/>
        </a:p>
      </dgm:t>
    </dgm:pt>
    <dgm:pt modelId="{EB489A6D-3641-4632-82E6-AC3710364897}" type="parTrans" cxnId="{FE897FC3-852D-4170-A3BE-045DB3F1B6FA}">
      <dgm:prSet/>
      <dgm:spPr/>
      <dgm:t>
        <a:bodyPr/>
        <a:lstStyle/>
        <a:p>
          <a:endParaRPr lang="cs-CZ"/>
        </a:p>
      </dgm:t>
    </dgm:pt>
    <dgm:pt modelId="{F4ED64A2-CCA9-45EC-B2B7-C31DD10F91A1}" type="sibTrans" cxnId="{FE897FC3-852D-4170-A3BE-045DB3F1B6FA}">
      <dgm:prSet/>
      <dgm:spPr/>
      <dgm:t>
        <a:bodyPr/>
        <a:lstStyle/>
        <a:p>
          <a:endParaRPr lang="cs-CZ"/>
        </a:p>
      </dgm:t>
    </dgm:pt>
    <dgm:pt modelId="{57BEAD6B-DAA7-4840-A4FE-E3331E68481B}" type="pres">
      <dgm:prSet presAssocID="{D037B414-E714-44E1-BFF0-9783EA0F9A5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CD5919C-246D-4542-847C-061079509A11}" type="pres">
      <dgm:prSet presAssocID="{76D366D6-419F-494C-9E91-D899D02C58B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8C3A2EF-9A46-42B9-A219-A1A59F0F42F6}" type="pres">
      <dgm:prSet presAssocID="{11526E02-CC5A-4B31-A3B3-85927E11283E}" presName="spacer" presStyleCnt="0"/>
      <dgm:spPr/>
    </dgm:pt>
    <dgm:pt modelId="{4407BCE7-C485-4D93-AC93-8BD7C52CBB3B}" type="pres">
      <dgm:prSet presAssocID="{86C1992B-30E2-44D1-BB0C-7B1F9E14E184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9625F07-A63E-43A4-85D1-3F2FFB1F8F5E}" type="pres">
      <dgm:prSet presAssocID="{1375C088-8436-44C6-8BF3-F873738CC962}" presName="spacer" presStyleCnt="0"/>
      <dgm:spPr/>
    </dgm:pt>
    <dgm:pt modelId="{17D4C1F7-F8B7-4E81-8366-73A4C2940F93}" type="pres">
      <dgm:prSet presAssocID="{45E6BB53-02BD-4FE2-8534-0AFE3169BA8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9CCF797-BEB7-44C6-BF44-BF8478A9E8E5}" type="pres">
      <dgm:prSet presAssocID="{8BA5347B-E8E6-4FE0-8FCF-08F08E03E6B2}" presName="spacer" presStyleCnt="0"/>
      <dgm:spPr/>
    </dgm:pt>
    <dgm:pt modelId="{D36F67CA-6DDD-4DA9-9058-C5FB1FBD55D6}" type="pres">
      <dgm:prSet presAssocID="{62F4A8FD-685F-4305-8153-C9359F120F10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9EA4B13-1F24-4D21-BEA6-C61C64FFF13C}" type="presOf" srcId="{62F4A8FD-685F-4305-8153-C9359F120F10}" destId="{D36F67CA-6DDD-4DA9-9058-C5FB1FBD55D6}" srcOrd="0" destOrd="0" presId="urn:microsoft.com/office/officeart/2005/8/layout/vList2"/>
    <dgm:cxn modelId="{FE897FC3-852D-4170-A3BE-045DB3F1B6FA}" srcId="{D037B414-E714-44E1-BFF0-9783EA0F9A51}" destId="{62F4A8FD-685F-4305-8153-C9359F120F10}" srcOrd="3" destOrd="0" parTransId="{EB489A6D-3641-4632-82E6-AC3710364897}" sibTransId="{F4ED64A2-CCA9-45EC-B2B7-C31DD10F91A1}"/>
    <dgm:cxn modelId="{887BE071-7C8B-4592-8EF4-FEBF65129F02}" type="presOf" srcId="{D037B414-E714-44E1-BFF0-9783EA0F9A51}" destId="{57BEAD6B-DAA7-4840-A4FE-E3331E68481B}" srcOrd="0" destOrd="0" presId="urn:microsoft.com/office/officeart/2005/8/layout/vList2"/>
    <dgm:cxn modelId="{9597E8B7-204C-43E6-BE47-C7EE37CB7267}" type="presOf" srcId="{45E6BB53-02BD-4FE2-8534-0AFE3169BA8F}" destId="{17D4C1F7-F8B7-4E81-8366-73A4C2940F93}" srcOrd="0" destOrd="0" presId="urn:microsoft.com/office/officeart/2005/8/layout/vList2"/>
    <dgm:cxn modelId="{CCECD6AE-D11B-4C6F-A458-DA5634A3009D}" srcId="{D037B414-E714-44E1-BFF0-9783EA0F9A51}" destId="{45E6BB53-02BD-4FE2-8534-0AFE3169BA8F}" srcOrd="2" destOrd="0" parTransId="{337C8007-3568-43A5-9DF7-44C8D44D7910}" sibTransId="{8BA5347B-E8E6-4FE0-8FCF-08F08E03E6B2}"/>
    <dgm:cxn modelId="{64836E4B-9EDE-4AE8-88FA-7E8296DD749B}" type="presOf" srcId="{76D366D6-419F-494C-9E91-D899D02C58BB}" destId="{ACD5919C-246D-4542-847C-061079509A11}" srcOrd="0" destOrd="0" presId="urn:microsoft.com/office/officeart/2005/8/layout/vList2"/>
    <dgm:cxn modelId="{45D51F4E-9737-490C-8FE6-5F1970F17C7A}" srcId="{D037B414-E714-44E1-BFF0-9783EA0F9A51}" destId="{86C1992B-30E2-44D1-BB0C-7B1F9E14E184}" srcOrd="1" destOrd="0" parTransId="{7064067F-FD9F-44C1-91B2-8EF8A527ED4F}" sibTransId="{1375C088-8436-44C6-8BF3-F873738CC962}"/>
    <dgm:cxn modelId="{5CE1D1F3-5855-4D3B-9DCD-88F522D5B3DC}" type="presOf" srcId="{86C1992B-30E2-44D1-BB0C-7B1F9E14E184}" destId="{4407BCE7-C485-4D93-AC93-8BD7C52CBB3B}" srcOrd="0" destOrd="0" presId="urn:microsoft.com/office/officeart/2005/8/layout/vList2"/>
    <dgm:cxn modelId="{6C064401-EC22-431D-8582-74FEA75D7F09}" srcId="{D037B414-E714-44E1-BFF0-9783EA0F9A51}" destId="{76D366D6-419F-494C-9E91-D899D02C58BB}" srcOrd="0" destOrd="0" parTransId="{8D22B948-B7ED-4D28-B288-6151ECB1C3E8}" sibTransId="{11526E02-CC5A-4B31-A3B3-85927E11283E}"/>
    <dgm:cxn modelId="{86065A18-6E1A-4301-9523-8356A7346FE2}" type="presParOf" srcId="{57BEAD6B-DAA7-4840-A4FE-E3331E68481B}" destId="{ACD5919C-246D-4542-847C-061079509A11}" srcOrd="0" destOrd="0" presId="urn:microsoft.com/office/officeart/2005/8/layout/vList2"/>
    <dgm:cxn modelId="{CC44D244-AC90-44C3-AA63-D9E99B101815}" type="presParOf" srcId="{57BEAD6B-DAA7-4840-A4FE-E3331E68481B}" destId="{F8C3A2EF-9A46-42B9-A219-A1A59F0F42F6}" srcOrd="1" destOrd="0" presId="urn:microsoft.com/office/officeart/2005/8/layout/vList2"/>
    <dgm:cxn modelId="{9E5BFD46-B6E8-453A-9394-DC43E93EBCDB}" type="presParOf" srcId="{57BEAD6B-DAA7-4840-A4FE-E3331E68481B}" destId="{4407BCE7-C485-4D93-AC93-8BD7C52CBB3B}" srcOrd="2" destOrd="0" presId="urn:microsoft.com/office/officeart/2005/8/layout/vList2"/>
    <dgm:cxn modelId="{51482AA8-D54E-441F-8914-A5A7E3D9237A}" type="presParOf" srcId="{57BEAD6B-DAA7-4840-A4FE-E3331E68481B}" destId="{09625F07-A63E-43A4-85D1-3F2FFB1F8F5E}" srcOrd="3" destOrd="0" presId="urn:microsoft.com/office/officeart/2005/8/layout/vList2"/>
    <dgm:cxn modelId="{F510F1BC-DFFA-48B1-8882-1D6683067C50}" type="presParOf" srcId="{57BEAD6B-DAA7-4840-A4FE-E3331E68481B}" destId="{17D4C1F7-F8B7-4E81-8366-73A4C2940F93}" srcOrd="4" destOrd="0" presId="urn:microsoft.com/office/officeart/2005/8/layout/vList2"/>
    <dgm:cxn modelId="{785EA0DE-5CBE-4A46-B311-72194B4D52DC}" type="presParOf" srcId="{57BEAD6B-DAA7-4840-A4FE-E3331E68481B}" destId="{99CCF797-BEB7-44C6-BF44-BF8478A9E8E5}" srcOrd="5" destOrd="0" presId="urn:microsoft.com/office/officeart/2005/8/layout/vList2"/>
    <dgm:cxn modelId="{D5999ACA-2422-4E3A-A0B4-F0CFD132CA04}" type="presParOf" srcId="{57BEAD6B-DAA7-4840-A4FE-E3331E68481B}" destId="{D36F67CA-6DDD-4DA9-9058-C5FB1FBD55D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410BB5E-E18D-4B7D-840F-D4F03211E3F2}" type="doc">
      <dgm:prSet loTypeId="urn:microsoft.com/office/officeart/2005/8/layout/vList6" loCatId="list" qsTypeId="urn:microsoft.com/office/officeart/2009/2/quickstyle/3d8" qsCatId="3D" csTypeId="urn:microsoft.com/office/officeart/2005/8/colors/accent2_2" csCatId="accent2"/>
      <dgm:spPr/>
      <dgm:t>
        <a:bodyPr/>
        <a:lstStyle/>
        <a:p>
          <a:endParaRPr lang="cs-CZ"/>
        </a:p>
      </dgm:t>
    </dgm:pt>
    <dgm:pt modelId="{8D922F19-3A37-4BE0-AC61-DDC2FD902880}">
      <dgm:prSet/>
      <dgm:spPr/>
      <dgm:t>
        <a:bodyPr/>
        <a:lstStyle/>
        <a:p>
          <a:pPr rtl="0"/>
          <a:r>
            <a:rPr lang="cs-CZ" smtClean="0"/>
            <a:t>Krátkodobý – je splacen zpravidla do jednoho roku</a:t>
          </a:r>
          <a:endParaRPr lang="cs-CZ"/>
        </a:p>
      </dgm:t>
    </dgm:pt>
    <dgm:pt modelId="{4CD0C10D-A2E0-4689-8A9A-5CD9371D2069}" type="parTrans" cxnId="{A7A44953-9812-4D51-B22A-2EAC68929853}">
      <dgm:prSet/>
      <dgm:spPr/>
      <dgm:t>
        <a:bodyPr/>
        <a:lstStyle/>
        <a:p>
          <a:endParaRPr lang="cs-CZ"/>
        </a:p>
      </dgm:t>
    </dgm:pt>
    <dgm:pt modelId="{B7B5AB5E-F2FF-4F0F-959C-869076543E9D}" type="sibTrans" cxnId="{A7A44953-9812-4D51-B22A-2EAC68929853}">
      <dgm:prSet/>
      <dgm:spPr/>
      <dgm:t>
        <a:bodyPr/>
        <a:lstStyle/>
        <a:p>
          <a:endParaRPr lang="cs-CZ"/>
        </a:p>
      </dgm:t>
    </dgm:pt>
    <dgm:pt modelId="{3B0B83DF-FD8C-404A-BF85-6FC2F2BEBB6D}">
      <dgm:prSet/>
      <dgm:spPr/>
      <dgm:t>
        <a:bodyPr/>
        <a:lstStyle/>
        <a:p>
          <a:pPr rtl="0"/>
          <a:r>
            <a:rPr lang="cs-CZ" smtClean="0"/>
            <a:t>Dlouhodobý – využívá se při rozsáhlejších investicích ( založení podniku, modernizace…)</a:t>
          </a:r>
          <a:endParaRPr lang="cs-CZ"/>
        </a:p>
      </dgm:t>
    </dgm:pt>
    <dgm:pt modelId="{6F36112D-2FEA-4DE8-87C3-5719A617C393}" type="parTrans" cxnId="{ABF91719-BF6D-4F0B-A471-7B99EF078366}">
      <dgm:prSet/>
      <dgm:spPr/>
      <dgm:t>
        <a:bodyPr/>
        <a:lstStyle/>
        <a:p>
          <a:endParaRPr lang="cs-CZ"/>
        </a:p>
      </dgm:t>
    </dgm:pt>
    <dgm:pt modelId="{920F14C7-FF50-427B-886F-09C64FC075C3}" type="sibTrans" cxnId="{ABF91719-BF6D-4F0B-A471-7B99EF078366}">
      <dgm:prSet/>
      <dgm:spPr/>
      <dgm:t>
        <a:bodyPr/>
        <a:lstStyle/>
        <a:p>
          <a:endParaRPr lang="cs-CZ"/>
        </a:p>
      </dgm:t>
    </dgm:pt>
    <dgm:pt modelId="{AC669AAA-07C6-4E2F-8DAA-7A155D84451E}" type="pres">
      <dgm:prSet presAssocID="{F410BB5E-E18D-4B7D-840F-D4F03211E3F2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7A3868BA-950B-46AF-B74E-EF4827ECFB79}" type="pres">
      <dgm:prSet presAssocID="{8D922F19-3A37-4BE0-AC61-DDC2FD902880}" presName="linNode" presStyleCnt="0"/>
      <dgm:spPr/>
    </dgm:pt>
    <dgm:pt modelId="{CBEE6FFD-E998-4F63-AE7D-062942655621}" type="pres">
      <dgm:prSet presAssocID="{8D922F19-3A37-4BE0-AC61-DDC2FD902880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98FD2A1-902A-4D00-8C90-90A6A3D0E14D}" type="pres">
      <dgm:prSet presAssocID="{8D922F19-3A37-4BE0-AC61-DDC2FD902880}" presName="childShp" presStyleLbl="bgAccFollowNode1" presStyleIdx="0" presStyleCnt="2">
        <dgm:presLayoutVars>
          <dgm:bulletEnabled val="1"/>
        </dgm:presLayoutVars>
      </dgm:prSet>
      <dgm:spPr/>
    </dgm:pt>
    <dgm:pt modelId="{943F1D51-79CE-4CA7-BA56-B6F0660A5AC0}" type="pres">
      <dgm:prSet presAssocID="{B7B5AB5E-F2FF-4F0F-959C-869076543E9D}" presName="spacing" presStyleCnt="0"/>
      <dgm:spPr/>
    </dgm:pt>
    <dgm:pt modelId="{4CAA6D05-7D4A-4C86-A2C2-D090A9B2A752}" type="pres">
      <dgm:prSet presAssocID="{3B0B83DF-FD8C-404A-BF85-6FC2F2BEBB6D}" presName="linNode" presStyleCnt="0"/>
      <dgm:spPr/>
    </dgm:pt>
    <dgm:pt modelId="{70DE6316-6372-4F95-83A6-FF6DA3D69DE1}" type="pres">
      <dgm:prSet presAssocID="{3B0B83DF-FD8C-404A-BF85-6FC2F2BEBB6D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C2251D1-8094-4CD1-AFBF-42A4B6C2E44E}" type="pres">
      <dgm:prSet presAssocID="{3B0B83DF-FD8C-404A-BF85-6FC2F2BEBB6D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6747F8FB-DBDD-4EE7-BEE4-BD8B344F5855}" type="presOf" srcId="{3B0B83DF-FD8C-404A-BF85-6FC2F2BEBB6D}" destId="{70DE6316-6372-4F95-83A6-FF6DA3D69DE1}" srcOrd="0" destOrd="0" presId="urn:microsoft.com/office/officeart/2005/8/layout/vList6"/>
    <dgm:cxn modelId="{ABF91719-BF6D-4F0B-A471-7B99EF078366}" srcId="{F410BB5E-E18D-4B7D-840F-D4F03211E3F2}" destId="{3B0B83DF-FD8C-404A-BF85-6FC2F2BEBB6D}" srcOrd="1" destOrd="0" parTransId="{6F36112D-2FEA-4DE8-87C3-5719A617C393}" sibTransId="{920F14C7-FF50-427B-886F-09C64FC075C3}"/>
    <dgm:cxn modelId="{89874039-39AE-438F-99D7-B0731031029C}" type="presOf" srcId="{F410BB5E-E18D-4B7D-840F-D4F03211E3F2}" destId="{AC669AAA-07C6-4E2F-8DAA-7A155D84451E}" srcOrd="0" destOrd="0" presId="urn:microsoft.com/office/officeart/2005/8/layout/vList6"/>
    <dgm:cxn modelId="{58C610D1-A8B3-4AA1-8676-C2AE968694FC}" type="presOf" srcId="{8D922F19-3A37-4BE0-AC61-DDC2FD902880}" destId="{CBEE6FFD-E998-4F63-AE7D-062942655621}" srcOrd="0" destOrd="0" presId="urn:microsoft.com/office/officeart/2005/8/layout/vList6"/>
    <dgm:cxn modelId="{A7A44953-9812-4D51-B22A-2EAC68929853}" srcId="{F410BB5E-E18D-4B7D-840F-D4F03211E3F2}" destId="{8D922F19-3A37-4BE0-AC61-DDC2FD902880}" srcOrd="0" destOrd="0" parTransId="{4CD0C10D-A2E0-4689-8A9A-5CD9371D2069}" sibTransId="{B7B5AB5E-F2FF-4F0F-959C-869076543E9D}"/>
    <dgm:cxn modelId="{C7113CAA-53BE-4F82-AB1B-EF8B6A822049}" type="presParOf" srcId="{AC669AAA-07C6-4E2F-8DAA-7A155D84451E}" destId="{7A3868BA-950B-46AF-B74E-EF4827ECFB79}" srcOrd="0" destOrd="0" presId="urn:microsoft.com/office/officeart/2005/8/layout/vList6"/>
    <dgm:cxn modelId="{DB2949EC-8C61-4CDA-9342-A7CAC7342D18}" type="presParOf" srcId="{7A3868BA-950B-46AF-B74E-EF4827ECFB79}" destId="{CBEE6FFD-E998-4F63-AE7D-062942655621}" srcOrd="0" destOrd="0" presId="urn:microsoft.com/office/officeart/2005/8/layout/vList6"/>
    <dgm:cxn modelId="{E166D0A2-A4E0-4960-B3A1-FD9470A9D01C}" type="presParOf" srcId="{7A3868BA-950B-46AF-B74E-EF4827ECFB79}" destId="{498FD2A1-902A-4D00-8C90-90A6A3D0E14D}" srcOrd="1" destOrd="0" presId="urn:microsoft.com/office/officeart/2005/8/layout/vList6"/>
    <dgm:cxn modelId="{A7A3FFD7-50BA-44F6-9D5D-98FD297F1B0B}" type="presParOf" srcId="{AC669AAA-07C6-4E2F-8DAA-7A155D84451E}" destId="{943F1D51-79CE-4CA7-BA56-B6F0660A5AC0}" srcOrd="1" destOrd="0" presId="urn:microsoft.com/office/officeart/2005/8/layout/vList6"/>
    <dgm:cxn modelId="{A24C454C-5C0C-43C6-8810-A55DC97B3CE6}" type="presParOf" srcId="{AC669AAA-07C6-4E2F-8DAA-7A155D84451E}" destId="{4CAA6D05-7D4A-4C86-A2C2-D090A9B2A752}" srcOrd="2" destOrd="0" presId="urn:microsoft.com/office/officeart/2005/8/layout/vList6"/>
    <dgm:cxn modelId="{9D2BA4FB-044D-41D4-8005-1FDE1576426A}" type="presParOf" srcId="{4CAA6D05-7D4A-4C86-A2C2-D090A9B2A752}" destId="{70DE6316-6372-4F95-83A6-FF6DA3D69DE1}" srcOrd="0" destOrd="0" presId="urn:microsoft.com/office/officeart/2005/8/layout/vList6"/>
    <dgm:cxn modelId="{7889B480-31BF-469A-BF3D-F02A6512DD99}" type="presParOf" srcId="{4CAA6D05-7D4A-4C86-A2C2-D090A9B2A752}" destId="{FC2251D1-8094-4CD1-AFBF-42A4B6C2E44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C5632A6-CCF4-49F9-AEFA-9CCAA37A6AD5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B4F1AD2-522A-4E5B-BBC8-C635F931ED83}">
      <dgm:prSet/>
      <dgm:spPr/>
      <dgm:t>
        <a:bodyPr/>
        <a:lstStyle/>
        <a:p>
          <a:pPr rtl="0"/>
          <a:r>
            <a:rPr lang="cs-CZ" dirty="0" smtClean="0"/>
            <a:t>ÚKOLOVÁ</a:t>
          </a:r>
          <a:endParaRPr lang="cs-CZ" dirty="0"/>
        </a:p>
      </dgm:t>
    </dgm:pt>
    <dgm:pt modelId="{83DADE7F-F750-4E3A-B4C0-877D1AFA4F90}" type="parTrans" cxnId="{68EF56F4-A0D5-4386-B6BD-9452F6FA9DF9}">
      <dgm:prSet/>
      <dgm:spPr/>
      <dgm:t>
        <a:bodyPr/>
        <a:lstStyle/>
        <a:p>
          <a:endParaRPr lang="cs-CZ"/>
        </a:p>
      </dgm:t>
    </dgm:pt>
    <dgm:pt modelId="{4F2566EC-DD35-44F2-BDD5-817412DAA65B}" type="sibTrans" cxnId="{68EF56F4-A0D5-4386-B6BD-9452F6FA9DF9}">
      <dgm:prSet/>
      <dgm:spPr/>
      <dgm:t>
        <a:bodyPr/>
        <a:lstStyle/>
        <a:p>
          <a:endParaRPr lang="cs-CZ"/>
        </a:p>
      </dgm:t>
    </dgm:pt>
    <dgm:pt modelId="{36840FC2-EA9B-4644-A0A0-EA5C4C1D7A83}">
      <dgm:prSet/>
      <dgm:spPr/>
      <dgm:t>
        <a:bodyPr/>
        <a:lstStyle/>
        <a:p>
          <a:pPr rtl="0"/>
          <a:r>
            <a:rPr lang="cs-CZ" smtClean="0"/>
            <a:t>ČASOVÁ</a:t>
          </a:r>
          <a:endParaRPr lang="cs-CZ"/>
        </a:p>
      </dgm:t>
    </dgm:pt>
    <dgm:pt modelId="{F5CF7994-8FA8-45F8-9769-A20CA6DB55E4}" type="parTrans" cxnId="{FB5B120A-5485-4754-AF18-4C75D2B5AFF6}">
      <dgm:prSet/>
      <dgm:spPr/>
      <dgm:t>
        <a:bodyPr/>
        <a:lstStyle/>
        <a:p>
          <a:endParaRPr lang="cs-CZ"/>
        </a:p>
      </dgm:t>
    </dgm:pt>
    <dgm:pt modelId="{165D7A1B-F6E9-4536-83BA-40CF08515DD2}" type="sibTrans" cxnId="{FB5B120A-5485-4754-AF18-4C75D2B5AFF6}">
      <dgm:prSet/>
      <dgm:spPr/>
      <dgm:t>
        <a:bodyPr/>
        <a:lstStyle/>
        <a:p>
          <a:endParaRPr lang="cs-CZ"/>
        </a:p>
      </dgm:t>
    </dgm:pt>
    <dgm:pt modelId="{0DCCC4FA-9DF7-4BEB-8858-EFE74F6CE074}">
      <dgm:prSet/>
      <dgm:spPr/>
      <dgm:t>
        <a:bodyPr/>
        <a:lstStyle/>
        <a:p>
          <a:pPr rtl="0"/>
          <a:r>
            <a:rPr lang="cs-CZ" smtClean="0"/>
            <a:t>POBÍDKOVÁ</a:t>
          </a:r>
          <a:endParaRPr lang="cs-CZ"/>
        </a:p>
      </dgm:t>
    </dgm:pt>
    <dgm:pt modelId="{74F23ED5-329C-4543-BBB4-CD8630B31F46}" type="parTrans" cxnId="{AE436DA6-9188-4C48-9476-37AF8A257E40}">
      <dgm:prSet/>
      <dgm:spPr/>
      <dgm:t>
        <a:bodyPr/>
        <a:lstStyle/>
        <a:p>
          <a:endParaRPr lang="cs-CZ"/>
        </a:p>
      </dgm:t>
    </dgm:pt>
    <dgm:pt modelId="{C34DA46D-7BF1-4233-B985-F4D1A91A83BE}" type="sibTrans" cxnId="{AE436DA6-9188-4C48-9476-37AF8A257E40}">
      <dgm:prSet/>
      <dgm:spPr/>
      <dgm:t>
        <a:bodyPr/>
        <a:lstStyle/>
        <a:p>
          <a:endParaRPr lang="cs-CZ"/>
        </a:p>
      </dgm:t>
    </dgm:pt>
    <dgm:pt modelId="{8E593EB6-4B31-415E-9664-A5892D2A6C8C}" type="pres">
      <dgm:prSet presAssocID="{1C5632A6-CCF4-49F9-AEFA-9CCAA37A6AD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7C5527E-4A52-43BC-BD3C-C073210BE954}" type="pres">
      <dgm:prSet presAssocID="{1C5632A6-CCF4-49F9-AEFA-9CCAA37A6AD5}" presName="fgShape" presStyleLbl="fgShp" presStyleIdx="0" presStyleCnt="1"/>
      <dgm:spPr/>
    </dgm:pt>
    <dgm:pt modelId="{50464888-E388-4C56-AD1C-10AE1A8974DA}" type="pres">
      <dgm:prSet presAssocID="{1C5632A6-CCF4-49F9-AEFA-9CCAA37A6AD5}" presName="linComp" presStyleCnt="0"/>
      <dgm:spPr/>
    </dgm:pt>
    <dgm:pt modelId="{97A6AC6F-2113-4D39-A517-A62868A5FD6E}" type="pres">
      <dgm:prSet presAssocID="{BB4F1AD2-522A-4E5B-BBC8-C635F931ED83}" presName="compNode" presStyleCnt="0"/>
      <dgm:spPr/>
    </dgm:pt>
    <dgm:pt modelId="{7945F38F-1ED4-4B4A-8E93-639E55F29EBB}" type="pres">
      <dgm:prSet presAssocID="{BB4F1AD2-522A-4E5B-BBC8-C635F931ED83}" presName="bkgdShape" presStyleLbl="node1" presStyleIdx="0" presStyleCnt="3"/>
      <dgm:spPr/>
      <dgm:t>
        <a:bodyPr/>
        <a:lstStyle/>
        <a:p>
          <a:endParaRPr lang="cs-CZ"/>
        </a:p>
      </dgm:t>
    </dgm:pt>
    <dgm:pt modelId="{8B33F48E-ED0A-4200-9052-F0213F01C235}" type="pres">
      <dgm:prSet presAssocID="{BB4F1AD2-522A-4E5B-BBC8-C635F931ED83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1D65CDA-2B0D-43B1-AD3C-042D1C2E3BC9}" type="pres">
      <dgm:prSet presAssocID="{BB4F1AD2-522A-4E5B-BBC8-C635F931ED83}" presName="invisiNode" presStyleLbl="node1" presStyleIdx="0" presStyleCnt="3"/>
      <dgm:spPr/>
    </dgm:pt>
    <dgm:pt modelId="{C4655B41-9FCA-49A3-B8F7-7D057544090B}" type="pres">
      <dgm:prSet presAssocID="{BB4F1AD2-522A-4E5B-BBC8-C635F931ED83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  <dgm:t>
        <a:bodyPr/>
        <a:lstStyle/>
        <a:p>
          <a:endParaRPr lang="cs-CZ"/>
        </a:p>
      </dgm:t>
    </dgm:pt>
    <dgm:pt modelId="{130168EF-4CF6-4833-A62F-BFC650CE954A}" type="pres">
      <dgm:prSet presAssocID="{4F2566EC-DD35-44F2-BDD5-817412DAA65B}" presName="sibTrans" presStyleLbl="sibTrans2D1" presStyleIdx="0" presStyleCnt="0"/>
      <dgm:spPr/>
      <dgm:t>
        <a:bodyPr/>
        <a:lstStyle/>
        <a:p>
          <a:endParaRPr lang="cs-CZ"/>
        </a:p>
      </dgm:t>
    </dgm:pt>
    <dgm:pt modelId="{4136D0FC-E319-4D56-B999-C10550368302}" type="pres">
      <dgm:prSet presAssocID="{36840FC2-EA9B-4644-A0A0-EA5C4C1D7A83}" presName="compNode" presStyleCnt="0"/>
      <dgm:spPr/>
    </dgm:pt>
    <dgm:pt modelId="{9962F14E-832A-4E69-A716-BE7F4474EA8D}" type="pres">
      <dgm:prSet presAssocID="{36840FC2-EA9B-4644-A0A0-EA5C4C1D7A83}" presName="bkgdShape" presStyleLbl="node1" presStyleIdx="1" presStyleCnt="3"/>
      <dgm:spPr/>
      <dgm:t>
        <a:bodyPr/>
        <a:lstStyle/>
        <a:p>
          <a:endParaRPr lang="cs-CZ"/>
        </a:p>
      </dgm:t>
    </dgm:pt>
    <dgm:pt modelId="{4A56BC66-0EED-449B-BE2E-A82746D757B1}" type="pres">
      <dgm:prSet presAssocID="{36840FC2-EA9B-4644-A0A0-EA5C4C1D7A83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C8CC0A0-4373-4779-9FBE-E89B65143880}" type="pres">
      <dgm:prSet presAssocID="{36840FC2-EA9B-4644-A0A0-EA5C4C1D7A83}" presName="invisiNode" presStyleLbl="node1" presStyleIdx="1" presStyleCnt="3"/>
      <dgm:spPr/>
    </dgm:pt>
    <dgm:pt modelId="{76580FFD-736D-4E57-A91D-12C69E090188}" type="pres">
      <dgm:prSet presAssocID="{36840FC2-EA9B-4644-A0A0-EA5C4C1D7A83}" presName="imagNode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CB1FB1C2-17D1-4C3B-9AC6-3001267D820D}" type="pres">
      <dgm:prSet presAssocID="{165D7A1B-F6E9-4536-83BA-40CF08515DD2}" presName="sibTrans" presStyleLbl="sibTrans2D1" presStyleIdx="0" presStyleCnt="0"/>
      <dgm:spPr/>
      <dgm:t>
        <a:bodyPr/>
        <a:lstStyle/>
        <a:p>
          <a:endParaRPr lang="cs-CZ"/>
        </a:p>
      </dgm:t>
    </dgm:pt>
    <dgm:pt modelId="{0EC242D0-D147-414C-9A53-82BBCB98E4CC}" type="pres">
      <dgm:prSet presAssocID="{0DCCC4FA-9DF7-4BEB-8858-EFE74F6CE074}" presName="compNode" presStyleCnt="0"/>
      <dgm:spPr/>
    </dgm:pt>
    <dgm:pt modelId="{69B111A5-26D0-47EA-9F99-0D521A7F887E}" type="pres">
      <dgm:prSet presAssocID="{0DCCC4FA-9DF7-4BEB-8858-EFE74F6CE074}" presName="bkgdShape" presStyleLbl="node1" presStyleIdx="2" presStyleCnt="3"/>
      <dgm:spPr/>
      <dgm:t>
        <a:bodyPr/>
        <a:lstStyle/>
        <a:p>
          <a:endParaRPr lang="cs-CZ"/>
        </a:p>
      </dgm:t>
    </dgm:pt>
    <dgm:pt modelId="{51CF6884-B419-45A8-8C07-0654783BD030}" type="pres">
      <dgm:prSet presAssocID="{0DCCC4FA-9DF7-4BEB-8858-EFE74F6CE074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0ADD000-BC39-4D12-8906-23C27A3E5BA9}" type="pres">
      <dgm:prSet presAssocID="{0DCCC4FA-9DF7-4BEB-8858-EFE74F6CE074}" presName="invisiNode" presStyleLbl="node1" presStyleIdx="2" presStyleCnt="3"/>
      <dgm:spPr/>
    </dgm:pt>
    <dgm:pt modelId="{F100083F-16F5-439C-B61E-F52FE6BAC34C}" type="pres">
      <dgm:prSet presAssocID="{0DCCC4FA-9DF7-4BEB-8858-EFE74F6CE074}" presName="imagNod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</dgm:ptLst>
  <dgm:cxnLst>
    <dgm:cxn modelId="{1A766297-F7BB-48A6-9FE1-D05E42D40484}" type="presOf" srcId="{0DCCC4FA-9DF7-4BEB-8858-EFE74F6CE074}" destId="{69B111A5-26D0-47EA-9F99-0D521A7F887E}" srcOrd="0" destOrd="0" presId="urn:microsoft.com/office/officeart/2005/8/layout/hList7"/>
    <dgm:cxn modelId="{44C7899D-A1A1-4C0D-8233-DFC97AA7D578}" type="presOf" srcId="{BB4F1AD2-522A-4E5B-BBC8-C635F931ED83}" destId="{7945F38F-1ED4-4B4A-8E93-639E55F29EBB}" srcOrd="0" destOrd="0" presId="urn:microsoft.com/office/officeart/2005/8/layout/hList7"/>
    <dgm:cxn modelId="{4F6AFB72-2172-4EAB-8918-27222345BDB0}" type="presOf" srcId="{4F2566EC-DD35-44F2-BDD5-817412DAA65B}" destId="{130168EF-4CF6-4833-A62F-BFC650CE954A}" srcOrd="0" destOrd="0" presId="urn:microsoft.com/office/officeart/2005/8/layout/hList7"/>
    <dgm:cxn modelId="{F8151207-F73B-4819-8B0E-4BA91A5BB232}" type="presOf" srcId="{165D7A1B-F6E9-4536-83BA-40CF08515DD2}" destId="{CB1FB1C2-17D1-4C3B-9AC6-3001267D820D}" srcOrd="0" destOrd="0" presId="urn:microsoft.com/office/officeart/2005/8/layout/hList7"/>
    <dgm:cxn modelId="{FB5B120A-5485-4754-AF18-4C75D2B5AFF6}" srcId="{1C5632A6-CCF4-49F9-AEFA-9CCAA37A6AD5}" destId="{36840FC2-EA9B-4644-A0A0-EA5C4C1D7A83}" srcOrd="1" destOrd="0" parTransId="{F5CF7994-8FA8-45F8-9769-A20CA6DB55E4}" sibTransId="{165D7A1B-F6E9-4536-83BA-40CF08515DD2}"/>
    <dgm:cxn modelId="{D22E52F8-D8E8-4461-8D02-2F30CD597B2B}" type="presOf" srcId="{1C5632A6-CCF4-49F9-AEFA-9CCAA37A6AD5}" destId="{8E593EB6-4B31-415E-9664-A5892D2A6C8C}" srcOrd="0" destOrd="0" presId="urn:microsoft.com/office/officeart/2005/8/layout/hList7"/>
    <dgm:cxn modelId="{441B930D-DFA7-46BB-8E55-FD6496EC556F}" type="presOf" srcId="{36840FC2-EA9B-4644-A0A0-EA5C4C1D7A83}" destId="{4A56BC66-0EED-449B-BE2E-A82746D757B1}" srcOrd="1" destOrd="0" presId="urn:microsoft.com/office/officeart/2005/8/layout/hList7"/>
    <dgm:cxn modelId="{E297C3ED-9A3C-4DDF-9E27-F4B9BDE02E48}" type="presOf" srcId="{BB4F1AD2-522A-4E5B-BBC8-C635F931ED83}" destId="{8B33F48E-ED0A-4200-9052-F0213F01C235}" srcOrd="1" destOrd="0" presId="urn:microsoft.com/office/officeart/2005/8/layout/hList7"/>
    <dgm:cxn modelId="{A234E8EF-8728-47C2-B2B4-AF84F9B95F76}" type="presOf" srcId="{36840FC2-EA9B-4644-A0A0-EA5C4C1D7A83}" destId="{9962F14E-832A-4E69-A716-BE7F4474EA8D}" srcOrd="0" destOrd="0" presId="urn:microsoft.com/office/officeart/2005/8/layout/hList7"/>
    <dgm:cxn modelId="{68EF56F4-A0D5-4386-B6BD-9452F6FA9DF9}" srcId="{1C5632A6-CCF4-49F9-AEFA-9CCAA37A6AD5}" destId="{BB4F1AD2-522A-4E5B-BBC8-C635F931ED83}" srcOrd="0" destOrd="0" parTransId="{83DADE7F-F750-4E3A-B4C0-877D1AFA4F90}" sibTransId="{4F2566EC-DD35-44F2-BDD5-817412DAA65B}"/>
    <dgm:cxn modelId="{53FB12EC-5B76-474E-8F94-BCFFA89790A7}" type="presOf" srcId="{0DCCC4FA-9DF7-4BEB-8858-EFE74F6CE074}" destId="{51CF6884-B419-45A8-8C07-0654783BD030}" srcOrd="1" destOrd="0" presId="urn:microsoft.com/office/officeart/2005/8/layout/hList7"/>
    <dgm:cxn modelId="{AE436DA6-9188-4C48-9476-37AF8A257E40}" srcId="{1C5632A6-CCF4-49F9-AEFA-9CCAA37A6AD5}" destId="{0DCCC4FA-9DF7-4BEB-8858-EFE74F6CE074}" srcOrd="2" destOrd="0" parTransId="{74F23ED5-329C-4543-BBB4-CD8630B31F46}" sibTransId="{C34DA46D-7BF1-4233-B985-F4D1A91A83BE}"/>
    <dgm:cxn modelId="{61718193-A67A-4EB8-B7E3-5EA86447C733}" type="presParOf" srcId="{8E593EB6-4B31-415E-9664-A5892D2A6C8C}" destId="{47C5527E-4A52-43BC-BD3C-C073210BE954}" srcOrd="0" destOrd="0" presId="urn:microsoft.com/office/officeart/2005/8/layout/hList7"/>
    <dgm:cxn modelId="{75AE35A6-26F3-4FC0-8BDD-56854EC3A1A2}" type="presParOf" srcId="{8E593EB6-4B31-415E-9664-A5892D2A6C8C}" destId="{50464888-E388-4C56-AD1C-10AE1A8974DA}" srcOrd="1" destOrd="0" presId="urn:microsoft.com/office/officeart/2005/8/layout/hList7"/>
    <dgm:cxn modelId="{54EDF92B-5F2D-404D-9AA3-AA9DFAFF22D5}" type="presParOf" srcId="{50464888-E388-4C56-AD1C-10AE1A8974DA}" destId="{97A6AC6F-2113-4D39-A517-A62868A5FD6E}" srcOrd="0" destOrd="0" presId="urn:microsoft.com/office/officeart/2005/8/layout/hList7"/>
    <dgm:cxn modelId="{B1F81959-1232-4FB1-83CD-37CDF1DC70EF}" type="presParOf" srcId="{97A6AC6F-2113-4D39-A517-A62868A5FD6E}" destId="{7945F38F-1ED4-4B4A-8E93-639E55F29EBB}" srcOrd="0" destOrd="0" presId="urn:microsoft.com/office/officeart/2005/8/layout/hList7"/>
    <dgm:cxn modelId="{753AC045-AA22-41BB-9182-25A8C3794D14}" type="presParOf" srcId="{97A6AC6F-2113-4D39-A517-A62868A5FD6E}" destId="{8B33F48E-ED0A-4200-9052-F0213F01C235}" srcOrd="1" destOrd="0" presId="urn:microsoft.com/office/officeart/2005/8/layout/hList7"/>
    <dgm:cxn modelId="{9934C981-BADD-4BF8-94F0-0A32A98F3D2F}" type="presParOf" srcId="{97A6AC6F-2113-4D39-A517-A62868A5FD6E}" destId="{31D65CDA-2B0D-43B1-AD3C-042D1C2E3BC9}" srcOrd="2" destOrd="0" presId="urn:microsoft.com/office/officeart/2005/8/layout/hList7"/>
    <dgm:cxn modelId="{51698CFF-8AF3-4B0E-872E-7CC8B4054A1E}" type="presParOf" srcId="{97A6AC6F-2113-4D39-A517-A62868A5FD6E}" destId="{C4655B41-9FCA-49A3-B8F7-7D057544090B}" srcOrd="3" destOrd="0" presId="urn:microsoft.com/office/officeart/2005/8/layout/hList7"/>
    <dgm:cxn modelId="{E49834DE-E025-4908-820F-2AC92845F711}" type="presParOf" srcId="{50464888-E388-4C56-AD1C-10AE1A8974DA}" destId="{130168EF-4CF6-4833-A62F-BFC650CE954A}" srcOrd="1" destOrd="0" presId="urn:microsoft.com/office/officeart/2005/8/layout/hList7"/>
    <dgm:cxn modelId="{5F028963-722F-43E7-8A41-D314B9D662AE}" type="presParOf" srcId="{50464888-E388-4C56-AD1C-10AE1A8974DA}" destId="{4136D0FC-E319-4D56-B999-C10550368302}" srcOrd="2" destOrd="0" presId="urn:microsoft.com/office/officeart/2005/8/layout/hList7"/>
    <dgm:cxn modelId="{2903F435-018B-4EE3-A3D4-5AC3FACA50E9}" type="presParOf" srcId="{4136D0FC-E319-4D56-B999-C10550368302}" destId="{9962F14E-832A-4E69-A716-BE7F4474EA8D}" srcOrd="0" destOrd="0" presId="urn:microsoft.com/office/officeart/2005/8/layout/hList7"/>
    <dgm:cxn modelId="{8059A86D-E158-4A27-B2EE-05890C727D45}" type="presParOf" srcId="{4136D0FC-E319-4D56-B999-C10550368302}" destId="{4A56BC66-0EED-449B-BE2E-A82746D757B1}" srcOrd="1" destOrd="0" presId="urn:microsoft.com/office/officeart/2005/8/layout/hList7"/>
    <dgm:cxn modelId="{7F9C14A8-5478-4892-9935-F906C3455F7E}" type="presParOf" srcId="{4136D0FC-E319-4D56-B999-C10550368302}" destId="{8C8CC0A0-4373-4779-9FBE-E89B65143880}" srcOrd="2" destOrd="0" presId="urn:microsoft.com/office/officeart/2005/8/layout/hList7"/>
    <dgm:cxn modelId="{607A1A17-4350-4D48-8667-A6930318CB91}" type="presParOf" srcId="{4136D0FC-E319-4D56-B999-C10550368302}" destId="{76580FFD-736D-4E57-A91D-12C69E090188}" srcOrd="3" destOrd="0" presId="urn:microsoft.com/office/officeart/2005/8/layout/hList7"/>
    <dgm:cxn modelId="{16F347C6-B36B-4D58-A8B5-620052F578EE}" type="presParOf" srcId="{50464888-E388-4C56-AD1C-10AE1A8974DA}" destId="{CB1FB1C2-17D1-4C3B-9AC6-3001267D820D}" srcOrd="3" destOrd="0" presId="urn:microsoft.com/office/officeart/2005/8/layout/hList7"/>
    <dgm:cxn modelId="{9BF6A548-95DE-4C7D-933C-52F454BC38D0}" type="presParOf" srcId="{50464888-E388-4C56-AD1C-10AE1A8974DA}" destId="{0EC242D0-D147-414C-9A53-82BBCB98E4CC}" srcOrd="4" destOrd="0" presId="urn:microsoft.com/office/officeart/2005/8/layout/hList7"/>
    <dgm:cxn modelId="{599D487D-D24D-4C51-BD35-0C268F39A035}" type="presParOf" srcId="{0EC242D0-D147-414C-9A53-82BBCB98E4CC}" destId="{69B111A5-26D0-47EA-9F99-0D521A7F887E}" srcOrd="0" destOrd="0" presId="urn:microsoft.com/office/officeart/2005/8/layout/hList7"/>
    <dgm:cxn modelId="{5490742F-0810-4E65-8DFE-9BF31BA08316}" type="presParOf" srcId="{0EC242D0-D147-414C-9A53-82BBCB98E4CC}" destId="{51CF6884-B419-45A8-8C07-0654783BD030}" srcOrd="1" destOrd="0" presId="urn:microsoft.com/office/officeart/2005/8/layout/hList7"/>
    <dgm:cxn modelId="{B4C2572D-8389-40E8-BAEA-C081C8CE84A6}" type="presParOf" srcId="{0EC242D0-D147-414C-9A53-82BBCB98E4CC}" destId="{E0ADD000-BC39-4D12-8906-23C27A3E5BA9}" srcOrd="2" destOrd="0" presId="urn:microsoft.com/office/officeart/2005/8/layout/hList7"/>
    <dgm:cxn modelId="{DA970658-CCD0-4E44-97BB-E75CFC4895A4}" type="presParOf" srcId="{0EC242D0-D147-414C-9A53-82BBCB98E4CC}" destId="{F100083F-16F5-439C-B61E-F52FE6BAC34C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2081ECA-BD9B-42B2-A5B4-6F29564AE3DD}" type="doc">
      <dgm:prSet loTypeId="urn:microsoft.com/office/officeart/2005/8/layout/process1" loCatId="process" qsTypeId="urn:microsoft.com/office/officeart/2005/8/quickstyle/3d3" qsCatId="3D" csTypeId="urn:microsoft.com/office/officeart/2005/8/colors/colorful1" csCatId="colorful"/>
      <dgm:spPr/>
      <dgm:t>
        <a:bodyPr/>
        <a:lstStyle/>
        <a:p>
          <a:endParaRPr lang="cs-CZ"/>
        </a:p>
      </dgm:t>
    </dgm:pt>
    <dgm:pt modelId="{90A751D1-B056-43ED-BC54-7511F6308F49}">
      <dgm:prSet/>
      <dgm:spPr/>
      <dgm:t>
        <a:bodyPr/>
        <a:lstStyle/>
        <a:p>
          <a:pPr rtl="0"/>
          <a:r>
            <a:rPr lang="cs-CZ" smtClean="0"/>
            <a:t>ČÁST Z NAŠÍ MZDY / PLATU</a:t>
          </a:r>
          <a:endParaRPr lang="cs-CZ"/>
        </a:p>
      </dgm:t>
    </dgm:pt>
    <dgm:pt modelId="{26FEA7C3-1BD3-4659-BEFA-CC87823E51BB}" type="parTrans" cxnId="{EAC63843-A3F0-42AF-A6CE-40FED8411BED}">
      <dgm:prSet/>
      <dgm:spPr/>
      <dgm:t>
        <a:bodyPr/>
        <a:lstStyle/>
        <a:p>
          <a:endParaRPr lang="cs-CZ"/>
        </a:p>
      </dgm:t>
    </dgm:pt>
    <dgm:pt modelId="{53B1B225-D97A-452F-AFC6-6E7FA601DB1A}" type="sibTrans" cxnId="{EAC63843-A3F0-42AF-A6CE-40FED8411BED}">
      <dgm:prSet/>
      <dgm:spPr/>
      <dgm:t>
        <a:bodyPr/>
        <a:lstStyle/>
        <a:p>
          <a:endParaRPr lang="cs-CZ"/>
        </a:p>
      </dgm:t>
    </dgm:pt>
    <dgm:pt modelId="{4B2C9502-D280-4983-82DA-646F7074CC1A}">
      <dgm:prSet/>
      <dgm:spPr/>
      <dgm:t>
        <a:bodyPr/>
        <a:lstStyle/>
        <a:p>
          <a:pPr rtl="0"/>
          <a:r>
            <a:rPr lang="cs-CZ" smtClean="0"/>
            <a:t>VEŘEJNÝ ROZPOČET</a:t>
          </a:r>
          <a:endParaRPr lang="cs-CZ"/>
        </a:p>
      </dgm:t>
    </dgm:pt>
    <dgm:pt modelId="{87D03A3C-BA15-40CD-A6E4-F6213680573F}" type="parTrans" cxnId="{FFCC97ED-518D-4AEA-9EA4-E7D882705400}">
      <dgm:prSet/>
      <dgm:spPr/>
      <dgm:t>
        <a:bodyPr/>
        <a:lstStyle/>
        <a:p>
          <a:endParaRPr lang="cs-CZ"/>
        </a:p>
      </dgm:t>
    </dgm:pt>
    <dgm:pt modelId="{BE060EEF-2BB6-455F-B064-EAC4E27EC6D1}" type="sibTrans" cxnId="{FFCC97ED-518D-4AEA-9EA4-E7D882705400}">
      <dgm:prSet/>
      <dgm:spPr/>
      <dgm:t>
        <a:bodyPr/>
        <a:lstStyle/>
        <a:p>
          <a:endParaRPr lang="cs-CZ"/>
        </a:p>
      </dgm:t>
    </dgm:pt>
    <dgm:pt modelId="{5FA31EF7-2C73-49A1-A50C-03BFB73AC7CE}">
      <dgm:prSet/>
      <dgm:spPr/>
      <dgm:t>
        <a:bodyPr/>
        <a:lstStyle/>
        <a:p>
          <a:pPr rtl="0"/>
          <a:r>
            <a:rPr lang="cs-CZ" smtClean="0"/>
            <a:t>FUNGOVÁNÍ HOSPODÁŘSTVÍ DANÉHO STÁTU</a:t>
          </a:r>
          <a:endParaRPr lang="cs-CZ"/>
        </a:p>
      </dgm:t>
    </dgm:pt>
    <dgm:pt modelId="{20244947-A7A9-4C22-AAE3-C51EED03C6A2}" type="parTrans" cxnId="{932CE7EF-D841-4948-8DB6-7410F6988340}">
      <dgm:prSet/>
      <dgm:spPr/>
      <dgm:t>
        <a:bodyPr/>
        <a:lstStyle/>
        <a:p>
          <a:endParaRPr lang="cs-CZ"/>
        </a:p>
      </dgm:t>
    </dgm:pt>
    <dgm:pt modelId="{279005B3-6405-4F96-BAFA-FACDCB307BFA}" type="sibTrans" cxnId="{932CE7EF-D841-4948-8DB6-7410F6988340}">
      <dgm:prSet/>
      <dgm:spPr/>
      <dgm:t>
        <a:bodyPr/>
        <a:lstStyle/>
        <a:p>
          <a:endParaRPr lang="cs-CZ"/>
        </a:p>
      </dgm:t>
    </dgm:pt>
    <dgm:pt modelId="{F9318B1C-DBEA-493E-A08B-2061A58F7AA0}" type="pres">
      <dgm:prSet presAssocID="{12081ECA-BD9B-42B2-A5B4-6F29564AE3D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2EF6A15-CE8F-42FC-8199-7E5646B4A3DC}" type="pres">
      <dgm:prSet presAssocID="{90A751D1-B056-43ED-BC54-7511F6308F4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46EDD69-87E1-4C9C-A922-784044E4AF6E}" type="pres">
      <dgm:prSet presAssocID="{53B1B225-D97A-452F-AFC6-6E7FA601DB1A}" presName="sibTrans" presStyleLbl="sibTrans2D1" presStyleIdx="0" presStyleCnt="2"/>
      <dgm:spPr/>
      <dgm:t>
        <a:bodyPr/>
        <a:lstStyle/>
        <a:p>
          <a:endParaRPr lang="cs-CZ"/>
        </a:p>
      </dgm:t>
    </dgm:pt>
    <dgm:pt modelId="{134DDD45-86FE-4FDA-A1F8-A50A7265D4ED}" type="pres">
      <dgm:prSet presAssocID="{53B1B225-D97A-452F-AFC6-6E7FA601DB1A}" presName="connectorText" presStyleLbl="sibTrans2D1" presStyleIdx="0" presStyleCnt="2"/>
      <dgm:spPr/>
      <dgm:t>
        <a:bodyPr/>
        <a:lstStyle/>
        <a:p>
          <a:endParaRPr lang="cs-CZ"/>
        </a:p>
      </dgm:t>
    </dgm:pt>
    <dgm:pt modelId="{7E99FFC6-238E-4752-A10F-09CE7F3D2D53}" type="pres">
      <dgm:prSet presAssocID="{4B2C9502-D280-4983-82DA-646F7074CC1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42DE5F0-22F9-47A5-928C-5FADB46684EE}" type="pres">
      <dgm:prSet presAssocID="{BE060EEF-2BB6-455F-B064-EAC4E27EC6D1}" presName="sibTrans" presStyleLbl="sibTrans2D1" presStyleIdx="1" presStyleCnt="2"/>
      <dgm:spPr/>
      <dgm:t>
        <a:bodyPr/>
        <a:lstStyle/>
        <a:p>
          <a:endParaRPr lang="cs-CZ"/>
        </a:p>
      </dgm:t>
    </dgm:pt>
    <dgm:pt modelId="{B9D3851E-286A-4496-BFC0-9492D90B1BB0}" type="pres">
      <dgm:prSet presAssocID="{BE060EEF-2BB6-455F-B064-EAC4E27EC6D1}" presName="connectorText" presStyleLbl="sibTrans2D1" presStyleIdx="1" presStyleCnt="2"/>
      <dgm:spPr/>
      <dgm:t>
        <a:bodyPr/>
        <a:lstStyle/>
        <a:p>
          <a:endParaRPr lang="cs-CZ"/>
        </a:p>
      </dgm:t>
    </dgm:pt>
    <dgm:pt modelId="{F15D090E-B680-48B6-A48D-C8DD9D72C8D0}" type="pres">
      <dgm:prSet presAssocID="{5FA31EF7-2C73-49A1-A50C-03BFB73AC7C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D08D2E9-CCF8-4CF0-9456-4C58C9456987}" type="presOf" srcId="{53B1B225-D97A-452F-AFC6-6E7FA601DB1A}" destId="{134DDD45-86FE-4FDA-A1F8-A50A7265D4ED}" srcOrd="1" destOrd="0" presId="urn:microsoft.com/office/officeart/2005/8/layout/process1"/>
    <dgm:cxn modelId="{24F1B87B-B370-4CB8-A00A-0758C38688A1}" type="presOf" srcId="{5FA31EF7-2C73-49A1-A50C-03BFB73AC7CE}" destId="{F15D090E-B680-48B6-A48D-C8DD9D72C8D0}" srcOrd="0" destOrd="0" presId="urn:microsoft.com/office/officeart/2005/8/layout/process1"/>
    <dgm:cxn modelId="{FFCC97ED-518D-4AEA-9EA4-E7D882705400}" srcId="{12081ECA-BD9B-42B2-A5B4-6F29564AE3DD}" destId="{4B2C9502-D280-4983-82DA-646F7074CC1A}" srcOrd="1" destOrd="0" parTransId="{87D03A3C-BA15-40CD-A6E4-F6213680573F}" sibTransId="{BE060EEF-2BB6-455F-B064-EAC4E27EC6D1}"/>
    <dgm:cxn modelId="{C72E460E-1C82-471D-AC47-1D66EB03A8CA}" type="presOf" srcId="{12081ECA-BD9B-42B2-A5B4-6F29564AE3DD}" destId="{F9318B1C-DBEA-493E-A08B-2061A58F7AA0}" srcOrd="0" destOrd="0" presId="urn:microsoft.com/office/officeart/2005/8/layout/process1"/>
    <dgm:cxn modelId="{0541EE3F-08B8-455B-9FBC-14C8C430080B}" type="presOf" srcId="{BE060EEF-2BB6-455F-B064-EAC4E27EC6D1}" destId="{B9D3851E-286A-4496-BFC0-9492D90B1BB0}" srcOrd="1" destOrd="0" presId="urn:microsoft.com/office/officeart/2005/8/layout/process1"/>
    <dgm:cxn modelId="{932CE7EF-D841-4948-8DB6-7410F6988340}" srcId="{12081ECA-BD9B-42B2-A5B4-6F29564AE3DD}" destId="{5FA31EF7-2C73-49A1-A50C-03BFB73AC7CE}" srcOrd="2" destOrd="0" parTransId="{20244947-A7A9-4C22-AAE3-C51EED03C6A2}" sibTransId="{279005B3-6405-4F96-BAFA-FACDCB307BFA}"/>
    <dgm:cxn modelId="{29F3C1F8-0D5C-498B-BE13-7EE52600B82F}" type="presOf" srcId="{4B2C9502-D280-4983-82DA-646F7074CC1A}" destId="{7E99FFC6-238E-4752-A10F-09CE7F3D2D53}" srcOrd="0" destOrd="0" presId="urn:microsoft.com/office/officeart/2005/8/layout/process1"/>
    <dgm:cxn modelId="{E37A24E8-5686-41C7-B1FD-F85BB86E7E50}" type="presOf" srcId="{BE060EEF-2BB6-455F-B064-EAC4E27EC6D1}" destId="{042DE5F0-22F9-47A5-928C-5FADB46684EE}" srcOrd="0" destOrd="0" presId="urn:microsoft.com/office/officeart/2005/8/layout/process1"/>
    <dgm:cxn modelId="{BDFC04CC-5B0E-4B99-9A8A-DFEFC557529A}" type="presOf" srcId="{53B1B225-D97A-452F-AFC6-6E7FA601DB1A}" destId="{746EDD69-87E1-4C9C-A922-784044E4AF6E}" srcOrd="0" destOrd="0" presId="urn:microsoft.com/office/officeart/2005/8/layout/process1"/>
    <dgm:cxn modelId="{EAC63843-A3F0-42AF-A6CE-40FED8411BED}" srcId="{12081ECA-BD9B-42B2-A5B4-6F29564AE3DD}" destId="{90A751D1-B056-43ED-BC54-7511F6308F49}" srcOrd="0" destOrd="0" parTransId="{26FEA7C3-1BD3-4659-BEFA-CC87823E51BB}" sibTransId="{53B1B225-D97A-452F-AFC6-6E7FA601DB1A}"/>
    <dgm:cxn modelId="{894E78A0-EB01-4ECF-8AE3-1D80495547FF}" type="presOf" srcId="{90A751D1-B056-43ED-BC54-7511F6308F49}" destId="{92EF6A15-CE8F-42FC-8199-7E5646B4A3DC}" srcOrd="0" destOrd="0" presId="urn:microsoft.com/office/officeart/2005/8/layout/process1"/>
    <dgm:cxn modelId="{CB3AADB2-0180-455D-9144-979C1EE5CA9D}" type="presParOf" srcId="{F9318B1C-DBEA-493E-A08B-2061A58F7AA0}" destId="{92EF6A15-CE8F-42FC-8199-7E5646B4A3DC}" srcOrd="0" destOrd="0" presId="urn:microsoft.com/office/officeart/2005/8/layout/process1"/>
    <dgm:cxn modelId="{ADF06980-A3CD-499B-8F22-D1BBBDBF3C82}" type="presParOf" srcId="{F9318B1C-DBEA-493E-A08B-2061A58F7AA0}" destId="{746EDD69-87E1-4C9C-A922-784044E4AF6E}" srcOrd="1" destOrd="0" presId="urn:microsoft.com/office/officeart/2005/8/layout/process1"/>
    <dgm:cxn modelId="{DD4D1786-49A5-4F5C-86A3-0A64C4223A75}" type="presParOf" srcId="{746EDD69-87E1-4C9C-A922-784044E4AF6E}" destId="{134DDD45-86FE-4FDA-A1F8-A50A7265D4ED}" srcOrd="0" destOrd="0" presId="urn:microsoft.com/office/officeart/2005/8/layout/process1"/>
    <dgm:cxn modelId="{8EEC8CA4-FA45-4287-8E03-A9A8BE4D96FA}" type="presParOf" srcId="{F9318B1C-DBEA-493E-A08B-2061A58F7AA0}" destId="{7E99FFC6-238E-4752-A10F-09CE7F3D2D53}" srcOrd="2" destOrd="0" presId="urn:microsoft.com/office/officeart/2005/8/layout/process1"/>
    <dgm:cxn modelId="{D1FF2D0A-6F67-4504-83C8-C1C8378A957C}" type="presParOf" srcId="{F9318B1C-DBEA-493E-A08B-2061A58F7AA0}" destId="{042DE5F0-22F9-47A5-928C-5FADB46684EE}" srcOrd="3" destOrd="0" presId="urn:microsoft.com/office/officeart/2005/8/layout/process1"/>
    <dgm:cxn modelId="{360FA886-75F4-4412-B383-257410A6EF70}" type="presParOf" srcId="{042DE5F0-22F9-47A5-928C-5FADB46684EE}" destId="{B9D3851E-286A-4496-BFC0-9492D90B1BB0}" srcOrd="0" destOrd="0" presId="urn:microsoft.com/office/officeart/2005/8/layout/process1"/>
    <dgm:cxn modelId="{D0CAED3E-B30C-404C-AD2F-D2ADC4F9AB3D}" type="presParOf" srcId="{F9318B1C-DBEA-493E-A08B-2061A58F7AA0}" destId="{F15D090E-B680-48B6-A48D-C8DD9D72C8D0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46B87D-65F4-41A2-A5B8-176D9CDC097C}">
      <dsp:nvSpPr>
        <dsp:cNvPr id="0" name=""/>
        <dsp:cNvSpPr/>
      </dsp:nvSpPr>
      <dsp:spPr>
        <a:xfrm>
          <a:off x="5257800" y="1697017"/>
          <a:ext cx="4117941" cy="4764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228"/>
              </a:lnTo>
              <a:lnTo>
                <a:pt x="4117941" y="238228"/>
              </a:lnTo>
              <a:lnTo>
                <a:pt x="4117941" y="476456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204DA-85C0-4754-9136-9F34B27D7254}">
      <dsp:nvSpPr>
        <dsp:cNvPr id="0" name=""/>
        <dsp:cNvSpPr/>
      </dsp:nvSpPr>
      <dsp:spPr>
        <a:xfrm>
          <a:off x="5257800" y="1697017"/>
          <a:ext cx="1372647" cy="4764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228"/>
              </a:lnTo>
              <a:lnTo>
                <a:pt x="1372647" y="238228"/>
              </a:lnTo>
              <a:lnTo>
                <a:pt x="1372647" y="476456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36E542-F2FC-4FAC-8ACA-29184C2FD750}">
      <dsp:nvSpPr>
        <dsp:cNvPr id="0" name=""/>
        <dsp:cNvSpPr/>
      </dsp:nvSpPr>
      <dsp:spPr>
        <a:xfrm>
          <a:off x="3885152" y="1697017"/>
          <a:ext cx="1372647" cy="476456"/>
        </a:xfrm>
        <a:custGeom>
          <a:avLst/>
          <a:gdLst/>
          <a:ahLst/>
          <a:cxnLst/>
          <a:rect l="0" t="0" r="0" b="0"/>
          <a:pathLst>
            <a:path>
              <a:moveTo>
                <a:pt x="1372647" y="0"/>
              </a:moveTo>
              <a:lnTo>
                <a:pt x="1372647" y="238228"/>
              </a:lnTo>
              <a:lnTo>
                <a:pt x="0" y="238228"/>
              </a:lnTo>
              <a:lnTo>
                <a:pt x="0" y="476456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C0E054-BAC5-4207-8865-15ED8670B792}">
      <dsp:nvSpPr>
        <dsp:cNvPr id="0" name=""/>
        <dsp:cNvSpPr/>
      </dsp:nvSpPr>
      <dsp:spPr>
        <a:xfrm>
          <a:off x="1139858" y="1697017"/>
          <a:ext cx="4117941" cy="476456"/>
        </a:xfrm>
        <a:custGeom>
          <a:avLst/>
          <a:gdLst/>
          <a:ahLst/>
          <a:cxnLst/>
          <a:rect l="0" t="0" r="0" b="0"/>
          <a:pathLst>
            <a:path>
              <a:moveTo>
                <a:pt x="4117941" y="0"/>
              </a:moveTo>
              <a:lnTo>
                <a:pt x="4117941" y="238228"/>
              </a:lnTo>
              <a:lnTo>
                <a:pt x="0" y="238228"/>
              </a:lnTo>
              <a:lnTo>
                <a:pt x="0" y="476456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8D9CB8-5886-47F5-B43C-A29F6113C479}">
      <dsp:nvSpPr>
        <dsp:cNvPr id="0" name=""/>
        <dsp:cNvSpPr/>
      </dsp:nvSpPr>
      <dsp:spPr>
        <a:xfrm>
          <a:off x="4123380" y="562598"/>
          <a:ext cx="2268838" cy="1134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dirty="0" smtClean="0"/>
            <a:t>Proces</a:t>
          </a:r>
          <a:endParaRPr lang="cs-CZ" sz="2900" kern="1200" dirty="0"/>
        </a:p>
      </dsp:txBody>
      <dsp:txXfrm>
        <a:off x="4123380" y="562598"/>
        <a:ext cx="2268838" cy="1134419"/>
      </dsp:txXfrm>
    </dsp:sp>
    <dsp:sp modelId="{7A38EA5C-4961-4219-83C6-58CD836082CE}">
      <dsp:nvSpPr>
        <dsp:cNvPr id="0" name=""/>
        <dsp:cNvSpPr/>
      </dsp:nvSpPr>
      <dsp:spPr>
        <a:xfrm>
          <a:off x="5439" y="2173473"/>
          <a:ext cx="2268838" cy="113441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smtClean="0"/>
            <a:t>výroba,  </a:t>
          </a:r>
          <a:endParaRPr lang="cs-CZ" sz="2900" kern="1200"/>
        </a:p>
      </dsp:txBody>
      <dsp:txXfrm>
        <a:off x="5439" y="2173473"/>
        <a:ext cx="2268838" cy="1134419"/>
      </dsp:txXfrm>
    </dsp:sp>
    <dsp:sp modelId="{D0C1EDBB-F5FA-4DA7-B74D-A6FA17D5E89F}">
      <dsp:nvSpPr>
        <dsp:cNvPr id="0" name=""/>
        <dsp:cNvSpPr/>
      </dsp:nvSpPr>
      <dsp:spPr>
        <a:xfrm>
          <a:off x="2750733" y="2173473"/>
          <a:ext cx="2268838" cy="113441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smtClean="0"/>
            <a:t>rozdělování a přerozdělování,  </a:t>
          </a:r>
          <a:endParaRPr lang="cs-CZ" sz="2900" kern="1200"/>
        </a:p>
      </dsp:txBody>
      <dsp:txXfrm>
        <a:off x="2750733" y="2173473"/>
        <a:ext cx="2268838" cy="1134419"/>
      </dsp:txXfrm>
    </dsp:sp>
    <dsp:sp modelId="{0419856C-C0FE-4C22-9605-85305EEF3944}">
      <dsp:nvSpPr>
        <dsp:cNvPr id="0" name=""/>
        <dsp:cNvSpPr/>
      </dsp:nvSpPr>
      <dsp:spPr>
        <a:xfrm>
          <a:off x="5496028" y="2173473"/>
          <a:ext cx="2268838" cy="113441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smtClean="0"/>
            <a:t>směna,  </a:t>
          </a:r>
          <a:endParaRPr lang="cs-CZ" sz="2900" kern="1200"/>
        </a:p>
      </dsp:txBody>
      <dsp:txXfrm>
        <a:off x="5496028" y="2173473"/>
        <a:ext cx="2268838" cy="1134419"/>
      </dsp:txXfrm>
    </dsp:sp>
    <dsp:sp modelId="{731CB7AB-D4FA-422E-8F30-912D49B56D3F}">
      <dsp:nvSpPr>
        <dsp:cNvPr id="0" name=""/>
        <dsp:cNvSpPr/>
      </dsp:nvSpPr>
      <dsp:spPr>
        <a:xfrm>
          <a:off x="8241322" y="2173473"/>
          <a:ext cx="2268838" cy="113441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smtClean="0"/>
            <a:t>spotřeba. </a:t>
          </a:r>
          <a:endParaRPr lang="cs-CZ" sz="2900" kern="1200"/>
        </a:p>
      </dsp:txBody>
      <dsp:txXfrm>
        <a:off x="8241322" y="2173473"/>
        <a:ext cx="2268838" cy="113441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8876BC-1DA2-4146-993D-9D77333919AD}">
      <dsp:nvSpPr>
        <dsp:cNvPr id="0" name=""/>
        <dsp:cNvSpPr/>
      </dsp:nvSpPr>
      <dsp:spPr>
        <a:xfrm>
          <a:off x="8438" y="902811"/>
          <a:ext cx="2522189" cy="15133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PENÍZE ZE STÁTNÍHO ROZPOČTU </a:t>
          </a:r>
          <a:r>
            <a:rPr lang="cs-CZ" sz="1900" kern="1200" dirty="0" smtClean="0"/>
            <a:t/>
          </a:r>
          <a:br>
            <a:rPr lang="cs-CZ" sz="1900" kern="1200" dirty="0" smtClean="0"/>
          </a:br>
          <a:r>
            <a:rPr lang="cs-CZ" sz="1900" kern="1200" dirty="0" smtClean="0"/>
            <a:t>(ROZPOČTY </a:t>
          </a:r>
          <a:r>
            <a:rPr lang="cs-CZ" sz="1900" kern="1200" dirty="0" smtClean="0"/>
            <a:t>KRAJŮ, MĚST A OBCÍ)</a:t>
          </a:r>
          <a:endParaRPr lang="cs-CZ" sz="1900" kern="1200" dirty="0"/>
        </a:p>
      </dsp:txBody>
      <dsp:txXfrm>
        <a:off x="52761" y="947134"/>
        <a:ext cx="2433543" cy="1424667"/>
      </dsp:txXfrm>
    </dsp:sp>
    <dsp:sp modelId="{24B647EF-7987-43A9-B632-65CD0FFD0277}">
      <dsp:nvSpPr>
        <dsp:cNvPr id="0" name=""/>
        <dsp:cNvSpPr/>
      </dsp:nvSpPr>
      <dsp:spPr>
        <a:xfrm>
          <a:off x="2782846" y="1346716"/>
          <a:ext cx="534704" cy="62550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kern="1200"/>
        </a:p>
      </dsp:txBody>
      <dsp:txXfrm>
        <a:off x="2782846" y="1471816"/>
        <a:ext cx="374293" cy="375302"/>
      </dsp:txXfrm>
    </dsp:sp>
    <dsp:sp modelId="{26C6C5E4-FCED-4E14-8878-CCEC3D021BC2}">
      <dsp:nvSpPr>
        <dsp:cNvPr id="0" name=""/>
        <dsp:cNvSpPr/>
      </dsp:nvSpPr>
      <dsp:spPr>
        <a:xfrm>
          <a:off x="3539503" y="902811"/>
          <a:ext cx="2522189" cy="15133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smtClean="0"/>
            <a:t>DĚTI, DŮCHODCI, NEMOCNÍ, NEZAMĚSTNANÍ</a:t>
          </a:r>
          <a:endParaRPr lang="cs-CZ" sz="1900" kern="1200"/>
        </a:p>
      </dsp:txBody>
      <dsp:txXfrm>
        <a:off x="3583826" y="947134"/>
        <a:ext cx="2433543" cy="1424667"/>
      </dsp:txXfrm>
    </dsp:sp>
    <dsp:sp modelId="{CC820EA1-B49F-41F2-BA03-6F4CAFBF7971}">
      <dsp:nvSpPr>
        <dsp:cNvPr id="0" name=""/>
        <dsp:cNvSpPr/>
      </dsp:nvSpPr>
      <dsp:spPr>
        <a:xfrm>
          <a:off x="6313911" y="1346716"/>
          <a:ext cx="534704" cy="62550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kern="1200"/>
        </a:p>
      </dsp:txBody>
      <dsp:txXfrm>
        <a:off x="6313911" y="1471816"/>
        <a:ext cx="374293" cy="375302"/>
      </dsp:txXfrm>
    </dsp:sp>
    <dsp:sp modelId="{310330BB-AEB3-4801-9206-7914930BEEF4}">
      <dsp:nvSpPr>
        <dsp:cNvPr id="0" name=""/>
        <dsp:cNvSpPr/>
      </dsp:nvSpPr>
      <dsp:spPr>
        <a:xfrm>
          <a:off x="7070568" y="902811"/>
          <a:ext cx="2522189" cy="15133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smtClean="0"/>
            <a:t>FUNGOVÁNÍ HOSPODÁŘSTVÍ DANÉHO STÁTU</a:t>
          </a:r>
          <a:endParaRPr lang="cs-CZ" sz="1900" kern="1200"/>
        </a:p>
      </dsp:txBody>
      <dsp:txXfrm>
        <a:off x="7114891" y="947134"/>
        <a:ext cx="2433543" cy="142466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100709-2532-4C67-9076-811A2D23CA88}">
      <dsp:nvSpPr>
        <dsp:cNvPr id="0" name=""/>
        <dsp:cNvSpPr/>
      </dsp:nvSpPr>
      <dsp:spPr>
        <a:xfrm>
          <a:off x="0" y="171867"/>
          <a:ext cx="9601200" cy="29741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100" kern="1200" dirty="0" smtClean="0"/>
            <a:t>Směna je proces, ve kterém nabízející (výrobci, obchodníci) hledají kupce (poptávající) na své zboží a služby, aby realizovali svůj zisk. Teprve v tomto okamžiku se ukáže, zda výsledky výrobky rozdělené ve fázi rozdělování (mzdy, zisky) byly oprávněné. Může se stát, že výrobek svého kupce nenajde. Podnikatel nedosáhne </a:t>
          </a:r>
          <a:r>
            <a:rPr lang="cs-CZ" sz="3100" kern="1200" dirty="0" smtClean="0"/>
            <a:t>zisku, </a:t>
          </a:r>
          <a:r>
            <a:rPr lang="cs-CZ" sz="3100" kern="1200" dirty="0" smtClean="0"/>
            <a:t>ale prodělá. </a:t>
          </a:r>
          <a:endParaRPr lang="cs-CZ" sz="3100" kern="1200" dirty="0"/>
        </a:p>
      </dsp:txBody>
      <dsp:txXfrm>
        <a:off x="145186" y="317053"/>
        <a:ext cx="9310828" cy="26837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1FFDFE-1034-41EA-810C-D1C1F303772B}">
      <dsp:nvSpPr>
        <dsp:cNvPr id="0" name=""/>
        <dsp:cNvSpPr/>
      </dsp:nvSpPr>
      <dsp:spPr>
        <a:xfrm>
          <a:off x="1483778" y="1058"/>
          <a:ext cx="6633638" cy="3316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0" kern="1200" smtClean="0"/>
            <a:t>Cílem hospodářského procesu je spotřeba, tedy proces, ve kterém jednotlivci i skupiny uspokojí své potřeby. </a:t>
          </a:r>
          <a:endParaRPr lang="cs-CZ" sz="5000" kern="1200"/>
        </a:p>
      </dsp:txBody>
      <dsp:txXfrm>
        <a:off x="1483778" y="1058"/>
        <a:ext cx="6633638" cy="33168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D0F31-D863-40EB-9B70-9977BD067DCD}">
      <dsp:nvSpPr>
        <dsp:cNvPr id="0" name=""/>
        <dsp:cNvSpPr/>
      </dsp:nvSpPr>
      <dsp:spPr>
        <a:xfrm>
          <a:off x="788669" y="0"/>
          <a:ext cx="8938260" cy="4351338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3FEB81-922B-489E-BECE-7EEC9ADCDA5C}">
      <dsp:nvSpPr>
        <dsp:cNvPr id="0" name=""/>
        <dsp:cNvSpPr/>
      </dsp:nvSpPr>
      <dsp:spPr>
        <a:xfrm>
          <a:off x="942" y="1305401"/>
          <a:ext cx="3353957" cy="174053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  <a:sp3d extrusionH="28000" prstMaterial="matte"/>
        </a:bodyPr>
        <a:lstStyle/>
        <a:p>
          <a:pPr lvl="0" algn="ctr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600" kern="1200" smtClean="0"/>
            <a:t>ZDROJE</a:t>
          </a:r>
          <a:endParaRPr lang="cs-CZ" sz="4600" kern="1200"/>
        </a:p>
      </dsp:txBody>
      <dsp:txXfrm>
        <a:off x="85908" y="1390367"/>
        <a:ext cx="3184025" cy="1570603"/>
      </dsp:txXfrm>
    </dsp:sp>
    <dsp:sp modelId="{E2848B79-5E8B-4E50-ABA6-00AC6A14D208}">
      <dsp:nvSpPr>
        <dsp:cNvPr id="0" name=""/>
        <dsp:cNvSpPr/>
      </dsp:nvSpPr>
      <dsp:spPr>
        <a:xfrm>
          <a:off x="3580821" y="1291755"/>
          <a:ext cx="3353957" cy="1740535"/>
        </a:xfrm>
        <a:prstGeom prst="roundRect">
          <a:avLst/>
        </a:prstGeom>
        <a:solidFill>
          <a:schemeClr val="accent4">
            <a:hueOff val="1079507"/>
            <a:satOff val="-17737"/>
            <a:lumOff val="-3333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  <a:sp3d extrusionH="28000" prstMaterial="matte"/>
        </a:bodyPr>
        <a:lstStyle/>
        <a:p>
          <a:pPr lvl="0" algn="ctr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600" kern="1200" smtClean="0"/>
            <a:t>Přeměna, zhodnocení</a:t>
          </a:r>
          <a:endParaRPr lang="cs-CZ" sz="4600" kern="1200"/>
        </a:p>
      </dsp:txBody>
      <dsp:txXfrm>
        <a:off x="3665787" y="1376721"/>
        <a:ext cx="3184025" cy="1570603"/>
      </dsp:txXfrm>
    </dsp:sp>
    <dsp:sp modelId="{EF62F545-9E93-4F53-B94D-BCD76B549B72}">
      <dsp:nvSpPr>
        <dsp:cNvPr id="0" name=""/>
        <dsp:cNvSpPr/>
      </dsp:nvSpPr>
      <dsp:spPr>
        <a:xfrm>
          <a:off x="7160699" y="1305401"/>
          <a:ext cx="3353957" cy="1740535"/>
        </a:xfrm>
        <a:prstGeom prst="roundRect">
          <a:avLst/>
        </a:prstGeom>
        <a:solidFill>
          <a:schemeClr val="accent4">
            <a:hueOff val="2159015"/>
            <a:satOff val="-35474"/>
            <a:lumOff val="-6666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  <a:sp3d extrusionH="28000" prstMaterial="matte"/>
        </a:bodyPr>
        <a:lstStyle/>
        <a:p>
          <a:pPr lvl="0" algn="ctr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600" kern="1200" smtClean="0"/>
            <a:t>Statek nebo služba</a:t>
          </a:r>
          <a:endParaRPr lang="cs-CZ" sz="4600" kern="1200"/>
        </a:p>
      </dsp:txBody>
      <dsp:txXfrm>
        <a:off x="7245665" y="1390367"/>
        <a:ext cx="3184025" cy="15706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7D16C5-7989-4E4B-BE58-C6B02C157320}">
      <dsp:nvSpPr>
        <dsp:cNvPr id="0" name=""/>
        <dsp:cNvSpPr/>
      </dsp:nvSpPr>
      <dsp:spPr>
        <a:xfrm>
          <a:off x="2207" y="0"/>
          <a:ext cx="3435027" cy="34610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400" b="1" kern="1200" smtClean="0"/>
            <a:t>1.Práce</a:t>
          </a:r>
          <a:endParaRPr lang="cs-CZ" sz="3400" kern="1200"/>
        </a:p>
      </dsp:txBody>
      <dsp:txXfrm>
        <a:off x="2207" y="1384423"/>
        <a:ext cx="3435027" cy="1384423"/>
      </dsp:txXfrm>
    </dsp:sp>
    <dsp:sp modelId="{3B5F6A2F-6586-4D92-B178-35058FBA399C}">
      <dsp:nvSpPr>
        <dsp:cNvPr id="0" name=""/>
        <dsp:cNvSpPr/>
      </dsp:nvSpPr>
      <dsp:spPr>
        <a:xfrm>
          <a:off x="1143455" y="207663"/>
          <a:ext cx="1152532" cy="115253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4CB0EF-ACCD-41A6-A4ED-A03EC8440DD0}">
      <dsp:nvSpPr>
        <dsp:cNvPr id="0" name=""/>
        <dsp:cNvSpPr/>
      </dsp:nvSpPr>
      <dsp:spPr>
        <a:xfrm>
          <a:off x="3540286" y="0"/>
          <a:ext cx="3435027" cy="34610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400" b="1" kern="1200" smtClean="0"/>
            <a:t>2.Přírodní zdroje</a:t>
          </a:r>
          <a:endParaRPr lang="cs-CZ" sz="3400" kern="1200"/>
        </a:p>
      </dsp:txBody>
      <dsp:txXfrm>
        <a:off x="3540286" y="1384423"/>
        <a:ext cx="3435027" cy="1384423"/>
      </dsp:txXfrm>
    </dsp:sp>
    <dsp:sp modelId="{F015D085-0AED-4658-9A62-5B57A524C636}">
      <dsp:nvSpPr>
        <dsp:cNvPr id="0" name=""/>
        <dsp:cNvSpPr/>
      </dsp:nvSpPr>
      <dsp:spPr>
        <a:xfrm>
          <a:off x="4681533" y="207663"/>
          <a:ext cx="1152532" cy="1152532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F5ACDB-86E0-43E0-9EF8-71D8321C493F}">
      <dsp:nvSpPr>
        <dsp:cNvPr id="0" name=""/>
        <dsp:cNvSpPr/>
      </dsp:nvSpPr>
      <dsp:spPr>
        <a:xfrm>
          <a:off x="7078364" y="0"/>
          <a:ext cx="3435027" cy="34610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400" b="1" kern="1200" smtClean="0"/>
            <a:t>3.Kapitál</a:t>
          </a:r>
          <a:endParaRPr lang="cs-CZ" sz="3400" kern="1200"/>
        </a:p>
      </dsp:txBody>
      <dsp:txXfrm>
        <a:off x="7078364" y="1384423"/>
        <a:ext cx="3435027" cy="1384423"/>
      </dsp:txXfrm>
    </dsp:sp>
    <dsp:sp modelId="{63D34538-D81F-4708-A075-F26415E5D7CF}">
      <dsp:nvSpPr>
        <dsp:cNvPr id="0" name=""/>
        <dsp:cNvSpPr/>
      </dsp:nvSpPr>
      <dsp:spPr>
        <a:xfrm>
          <a:off x="8219612" y="207663"/>
          <a:ext cx="1152532" cy="115253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F718A1-A60B-4749-814E-CB90AB82FBB2}">
      <dsp:nvSpPr>
        <dsp:cNvPr id="0" name=""/>
        <dsp:cNvSpPr/>
      </dsp:nvSpPr>
      <dsp:spPr>
        <a:xfrm>
          <a:off x="420623" y="2768847"/>
          <a:ext cx="9674352" cy="519158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E0D49F-F04D-4A06-9F37-7C1538B5931D}">
      <dsp:nvSpPr>
        <dsp:cNvPr id="0" name=""/>
        <dsp:cNvSpPr/>
      </dsp:nvSpPr>
      <dsp:spPr>
        <a:xfrm>
          <a:off x="0" y="33495"/>
          <a:ext cx="10515600" cy="6739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solidFill>
                <a:srgbClr val="C00000"/>
              </a:solidFill>
            </a:rPr>
            <a:t>základní kapitál</a:t>
          </a:r>
          <a:r>
            <a:rPr lang="cs-CZ" sz="1800" b="1" kern="1200" dirty="0" smtClean="0"/>
            <a:t>, je tvořen peněžitými i nepeněžitými vklady </a:t>
          </a:r>
          <a:r>
            <a:rPr lang="cs-CZ" sz="1800" b="1" kern="1200" dirty="0" smtClean="0"/>
            <a:t>(vklady </a:t>
          </a:r>
          <a:r>
            <a:rPr lang="cs-CZ" sz="1800" b="1" kern="1200" dirty="0" smtClean="0"/>
            <a:t>společníků, hodnota </a:t>
          </a:r>
          <a:r>
            <a:rPr lang="cs-CZ" sz="1800" b="1" kern="1200" dirty="0" smtClean="0"/>
            <a:t>vydaných </a:t>
          </a:r>
          <a:r>
            <a:rPr lang="cs-CZ" sz="1800" b="1" kern="1200" dirty="0" smtClean="0"/>
            <a:t>akcií </a:t>
          </a:r>
          <a:r>
            <a:rPr lang="cs-CZ" sz="1800" b="1" kern="1200" dirty="0" smtClean="0"/>
            <a:t/>
          </a:r>
          <a:br>
            <a:rPr lang="cs-CZ" sz="1800" b="1" kern="1200" dirty="0" smtClean="0"/>
          </a:br>
          <a:r>
            <a:rPr lang="cs-CZ" sz="1800" b="1" kern="1200" dirty="0" smtClean="0"/>
            <a:t>u </a:t>
          </a:r>
          <a:r>
            <a:rPr lang="cs-CZ" sz="1800" b="1" kern="1200" dirty="0" smtClean="0"/>
            <a:t>a.s., hodnota členského podílu u družstva)</a:t>
          </a:r>
          <a:endParaRPr lang="cs-CZ" sz="1800" kern="1200" dirty="0"/>
        </a:p>
      </dsp:txBody>
      <dsp:txXfrm>
        <a:off x="32898" y="66393"/>
        <a:ext cx="10449804" cy="608124"/>
      </dsp:txXfrm>
    </dsp:sp>
    <dsp:sp modelId="{EC87B1BB-D5A1-420A-88EF-7C7D6BECB180}">
      <dsp:nvSpPr>
        <dsp:cNvPr id="0" name=""/>
        <dsp:cNvSpPr/>
      </dsp:nvSpPr>
      <dsp:spPr>
        <a:xfrm>
          <a:off x="0" y="759255"/>
          <a:ext cx="10515600" cy="6739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solidFill>
                <a:srgbClr val="C00000"/>
              </a:solidFill>
            </a:rPr>
            <a:t>kapitálové fondy</a:t>
          </a:r>
          <a:r>
            <a:rPr lang="cs-CZ" sz="1800" b="1" kern="1200" dirty="0" smtClean="0"/>
            <a:t>, patří do vlastního kapitálu </a:t>
          </a:r>
          <a:endParaRPr lang="cs-CZ" sz="1800" kern="1200" dirty="0"/>
        </a:p>
      </dsp:txBody>
      <dsp:txXfrm>
        <a:off x="32898" y="792153"/>
        <a:ext cx="10449804" cy="608124"/>
      </dsp:txXfrm>
    </dsp:sp>
    <dsp:sp modelId="{F4AE07C4-24EB-42E6-B3ED-1FBC7A04AC7D}">
      <dsp:nvSpPr>
        <dsp:cNvPr id="0" name=""/>
        <dsp:cNvSpPr/>
      </dsp:nvSpPr>
      <dsp:spPr>
        <a:xfrm>
          <a:off x="0" y="1485015"/>
          <a:ext cx="10515600" cy="6739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solidFill>
                <a:srgbClr val="C00000"/>
              </a:solidFill>
            </a:rPr>
            <a:t>fondy ze zisku </a:t>
          </a:r>
          <a:r>
            <a:rPr lang="cs-CZ" sz="1800" b="1" kern="1200" dirty="0" smtClean="0"/>
            <a:t>(rezervní </a:t>
          </a:r>
          <a:r>
            <a:rPr lang="cs-CZ" sz="1800" b="1" kern="1200" dirty="0" smtClean="0"/>
            <a:t>fondy), vytvářejí se přímo ze zákona</a:t>
          </a:r>
          <a:endParaRPr lang="cs-CZ" sz="1800" kern="1200" dirty="0"/>
        </a:p>
      </dsp:txBody>
      <dsp:txXfrm>
        <a:off x="32898" y="1517913"/>
        <a:ext cx="10449804" cy="608124"/>
      </dsp:txXfrm>
    </dsp:sp>
    <dsp:sp modelId="{50A5D3CA-FAA5-4A7E-8A6A-9A2E081C9D35}">
      <dsp:nvSpPr>
        <dsp:cNvPr id="0" name=""/>
        <dsp:cNvSpPr/>
      </dsp:nvSpPr>
      <dsp:spPr>
        <a:xfrm>
          <a:off x="0" y="2210775"/>
          <a:ext cx="10515600" cy="6739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solidFill>
                <a:srgbClr val="C00000"/>
              </a:solidFill>
            </a:rPr>
            <a:t>hospodářský výsledek minulých let </a:t>
          </a:r>
          <a:r>
            <a:rPr lang="cs-CZ" sz="1800" b="1" kern="1200" dirty="0" smtClean="0"/>
            <a:t>(nerozdělený </a:t>
          </a:r>
          <a:r>
            <a:rPr lang="cs-CZ" sz="1800" b="1" kern="1200" dirty="0" smtClean="0"/>
            <a:t>zisk minulých let), slouží k dalšímu podnikání</a:t>
          </a:r>
          <a:endParaRPr lang="cs-CZ" sz="1800" kern="1200" dirty="0"/>
        </a:p>
      </dsp:txBody>
      <dsp:txXfrm>
        <a:off x="32898" y="2243673"/>
        <a:ext cx="10449804" cy="608124"/>
      </dsp:txXfrm>
    </dsp:sp>
    <dsp:sp modelId="{1DB451A2-2757-4F95-A22A-BE839868AB1D}">
      <dsp:nvSpPr>
        <dsp:cNvPr id="0" name=""/>
        <dsp:cNvSpPr/>
      </dsp:nvSpPr>
      <dsp:spPr>
        <a:xfrm>
          <a:off x="0" y="2936535"/>
          <a:ext cx="10515600" cy="6739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solidFill>
                <a:srgbClr val="C00000"/>
              </a:solidFill>
            </a:rPr>
            <a:t>hospodářský výsledek účetního období </a:t>
          </a:r>
          <a:r>
            <a:rPr lang="cs-CZ" sz="1800" b="1" kern="1200" dirty="0" smtClean="0"/>
            <a:t>(zisk běžného období)</a:t>
          </a:r>
          <a:endParaRPr lang="cs-CZ" sz="1800" kern="1200" dirty="0"/>
        </a:p>
      </dsp:txBody>
      <dsp:txXfrm>
        <a:off x="32898" y="2969433"/>
        <a:ext cx="10449804" cy="60812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D5919C-246D-4542-847C-061079509A11}">
      <dsp:nvSpPr>
        <dsp:cNvPr id="0" name=""/>
        <dsp:cNvSpPr/>
      </dsp:nvSpPr>
      <dsp:spPr>
        <a:xfrm>
          <a:off x="0" y="44686"/>
          <a:ext cx="10515600" cy="84112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rgbClr val="C00000"/>
              </a:solidFill>
            </a:rPr>
            <a:t>Úvěry u bank </a:t>
          </a:r>
          <a:r>
            <a:rPr lang="cs-CZ" sz="2200" b="1" kern="1200" dirty="0" smtClean="0"/>
            <a:t>a peněžních společností</a:t>
          </a:r>
          <a:endParaRPr lang="cs-CZ" sz="2200" kern="1200" dirty="0"/>
        </a:p>
      </dsp:txBody>
      <dsp:txXfrm>
        <a:off x="41060" y="85746"/>
        <a:ext cx="10433480" cy="759004"/>
      </dsp:txXfrm>
    </dsp:sp>
    <dsp:sp modelId="{4407BCE7-C485-4D93-AC93-8BD7C52CBB3B}">
      <dsp:nvSpPr>
        <dsp:cNvPr id="0" name=""/>
        <dsp:cNvSpPr/>
      </dsp:nvSpPr>
      <dsp:spPr>
        <a:xfrm>
          <a:off x="0" y="949171"/>
          <a:ext cx="10515600" cy="84112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rgbClr val="C00000"/>
              </a:solidFill>
            </a:rPr>
            <a:t>Závazky vůči dodavatelům </a:t>
          </a:r>
          <a:r>
            <a:rPr lang="cs-CZ" sz="2200" b="1" kern="1200" dirty="0" smtClean="0"/>
            <a:t>(finanční závazky v mezi obdobím než zaplatíme za zboží nebo služby)</a:t>
          </a:r>
          <a:endParaRPr lang="cs-CZ" sz="2200" kern="1200" dirty="0"/>
        </a:p>
      </dsp:txBody>
      <dsp:txXfrm>
        <a:off x="41060" y="990231"/>
        <a:ext cx="10433480" cy="759004"/>
      </dsp:txXfrm>
    </dsp:sp>
    <dsp:sp modelId="{17D4C1F7-F8B7-4E81-8366-73A4C2940F93}">
      <dsp:nvSpPr>
        <dsp:cNvPr id="0" name=""/>
        <dsp:cNvSpPr/>
      </dsp:nvSpPr>
      <dsp:spPr>
        <a:xfrm>
          <a:off x="0" y="1853656"/>
          <a:ext cx="10515600" cy="84112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rgbClr val="C00000"/>
              </a:solidFill>
            </a:rPr>
            <a:t>Závazky vůči vlastním pracovníkům </a:t>
          </a:r>
          <a:r>
            <a:rPr lang="cs-CZ" sz="2200" b="1" kern="1200" dirty="0" smtClean="0"/>
            <a:t>(peníze </a:t>
          </a:r>
          <a:r>
            <a:rPr lang="cs-CZ" sz="2200" b="1" kern="1200" dirty="0" smtClean="0"/>
            <a:t>na mzdy, které budou vypláceny </a:t>
          </a:r>
          <a:r>
            <a:rPr lang="cs-CZ" sz="2200" b="1" kern="1200" dirty="0" smtClean="0"/>
            <a:t/>
          </a:r>
          <a:br>
            <a:rPr lang="cs-CZ" sz="2200" b="1" kern="1200" dirty="0" smtClean="0"/>
          </a:br>
          <a:r>
            <a:rPr lang="cs-CZ" sz="2200" b="1" kern="1200" dirty="0" smtClean="0"/>
            <a:t>v </a:t>
          </a:r>
          <a:r>
            <a:rPr lang="cs-CZ" sz="2200" b="1" kern="1200" dirty="0" smtClean="0"/>
            <a:t>následujícím období)</a:t>
          </a:r>
          <a:endParaRPr lang="cs-CZ" sz="2200" kern="1200" dirty="0"/>
        </a:p>
      </dsp:txBody>
      <dsp:txXfrm>
        <a:off x="41060" y="1894716"/>
        <a:ext cx="10433480" cy="759004"/>
      </dsp:txXfrm>
    </dsp:sp>
    <dsp:sp modelId="{D36F67CA-6DDD-4DA9-9058-C5FB1FBD55D6}">
      <dsp:nvSpPr>
        <dsp:cNvPr id="0" name=""/>
        <dsp:cNvSpPr/>
      </dsp:nvSpPr>
      <dsp:spPr>
        <a:xfrm>
          <a:off x="0" y="2758140"/>
          <a:ext cx="10515600" cy="84112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rgbClr val="C00000"/>
              </a:solidFill>
            </a:rPr>
            <a:t>Další formy </a:t>
          </a:r>
          <a:r>
            <a:rPr lang="cs-CZ" sz="2200" b="1" kern="1200" dirty="0" smtClean="0"/>
            <a:t>(obligace</a:t>
          </a:r>
          <a:r>
            <a:rPr lang="cs-CZ" sz="2200" b="1" kern="1200" dirty="0" smtClean="0"/>
            <a:t>, dotace státu či EU, finanční leasing, dodavatelské úvěry)</a:t>
          </a:r>
          <a:endParaRPr lang="cs-CZ" sz="2200" kern="1200" dirty="0"/>
        </a:p>
      </dsp:txBody>
      <dsp:txXfrm>
        <a:off x="41060" y="2799200"/>
        <a:ext cx="10433480" cy="75900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8FD2A1-902A-4D00-8C90-90A6A3D0E14D}">
      <dsp:nvSpPr>
        <dsp:cNvPr id="0" name=""/>
        <dsp:cNvSpPr/>
      </dsp:nvSpPr>
      <dsp:spPr>
        <a:xfrm>
          <a:off x="3840478" y="405"/>
          <a:ext cx="5760717" cy="1580059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BEE6FFD-E998-4F63-AE7D-062942655621}">
      <dsp:nvSpPr>
        <dsp:cNvPr id="0" name=""/>
        <dsp:cNvSpPr/>
      </dsp:nvSpPr>
      <dsp:spPr>
        <a:xfrm>
          <a:off x="0" y="405"/>
          <a:ext cx="3840478" cy="158005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Krátkodobý – je splacen zpravidla do jednoho roku</a:t>
          </a:r>
          <a:endParaRPr lang="cs-CZ" sz="2500" kern="1200"/>
        </a:p>
      </dsp:txBody>
      <dsp:txXfrm>
        <a:off x="77132" y="77537"/>
        <a:ext cx="3686214" cy="1425795"/>
      </dsp:txXfrm>
    </dsp:sp>
    <dsp:sp modelId="{FC2251D1-8094-4CD1-AFBF-42A4B6C2E44E}">
      <dsp:nvSpPr>
        <dsp:cNvPr id="0" name=""/>
        <dsp:cNvSpPr/>
      </dsp:nvSpPr>
      <dsp:spPr>
        <a:xfrm>
          <a:off x="3840478" y="1738470"/>
          <a:ext cx="5760717" cy="1580059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0DE6316-6372-4F95-83A6-FF6DA3D69DE1}">
      <dsp:nvSpPr>
        <dsp:cNvPr id="0" name=""/>
        <dsp:cNvSpPr/>
      </dsp:nvSpPr>
      <dsp:spPr>
        <a:xfrm>
          <a:off x="0" y="1738470"/>
          <a:ext cx="3840478" cy="158005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Dlouhodobý – využívá se při rozsáhlejších investicích ( založení podniku, modernizace…)</a:t>
          </a:r>
          <a:endParaRPr lang="cs-CZ" sz="2500" kern="1200"/>
        </a:p>
      </dsp:txBody>
      <dsp:txXfrm>
        <a:off x="77132" y="1815602"/>
        <a:ext cx="3686214" cy="142579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45F38F-1ED4-4B4A-8E93-639E55F29EBB}">
      <dsp:nvSpPr>
        <dsp:cNvPr id="0" name=""/>
        <dsp:cNvSpPr/>
      </dsp:nvSpPr>
      <dsp:spPr>
        <a:xfrm>
          <a:off x="2015" y="0"/>
          <a:ext cx="3136328" cy="33189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500" kern="1200" dirty="0" smtClean="0"/>
            <a:t>ÚKOLOVÁ</a:t>
          </a:r>
          <a:endParaRPr lang="cs-CZ" sz="3500" kern="1200" dirty="0"/>
        </a:p>
      </dsp:txBody>
      <dsp:txXfrm>
        <a:off x="2015" y="1327574"/>
        <a:ext cx="3136328" cy="1327574"/>
      </dsp:txXfrm>
    </dsp:sp>
    <dsp:sp modelId="{C4655B41-9FCA-49A3-B8F7-7D057544090B}">
      <dsp:nvSpPr>
        <dsp:cNvPr id="0" name=""/>
        <dsp:cNvSpPr/>
      </dsp:nvSpPr>
      <dsp:spPr>
        <a:xfrm>
          <a:off x="1017577" y="199136"/>
          <a:ext cx="1105205" cy="110520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62F14E-832A-4E69-A716-BE7F4474EA8D}">
      <dsp:nvSpPr>
        <dsp:cNvPr id="0" name=""/>
        <dsp:cNvSpPr/>
      </dsp:nvSpPr>
      <dsp:spPr>
        <a:xfrm>
          <a:off x="3232433" y="0"/>
          <a:ext cx="3136328" cy="33189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500" kern="1200" smtClean="0"/>
            <a:t>ČASOVÁ</a:t>
          </a:r>
          <a:endParaRPr lang="cs-CZ" sz="3500" kern="1200"/>
        </a:p>
      </dsp:txBody>
      <dsp:txXfrm>
        <a:off x="3232433" y="1327574"/>
        <a:ext cx="3136328" cy="1327574"/>
      </dsp:txXfrm>
    </dsp:sp>
    <dsp:sp modelId="{76580FFD-736D-4E57-A91D-12C69E090188}">
      <dsp:nvSpPr>
        <dsp:cNvPr id="0" name=""/>
        <dsp:cNvSpPr/>
      </dsp:nvSpPr>
      <dsp:spPr>
        <a:xfrm>
          <a:off x="4247995" y="199136"/>
          <a:ext cx="1105205" cy="1105205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B111A5-26D0-47EA-9F99-0D521A7F887E}">
      <dsp:nvSpPr>
        <dsp:cNvPr id="0" name=""/>
        <dsp:cNvSpPr/>
      </dsp:nvSpPr>
      <dsp:spPr>
        <a:xfrm>
          <a:off x="6462851" y="0"/>
          <a:ext cx="3136328" cy="33189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500" kern="1200" smtClean="0"/>
            <a:t>POBÍDKOVÁ</a:t>
          </a:r>
          <a:endParaRPr lang="cs-CZ" sz="3500" kern="1200"/>
        </a:p>
      </dsp:txBody>
      <dsp:txXfrm>
        <a:off x="6462851" y="1327574"/>
        <a:ext cx="3136328" cy="1327574"/>
      </dsp:txXfrm>
    </dsp:sp>
    <dsp:sp modelId="{F100083F-16F5-439C-B61E-F52FE6BAC34C}">
      <dsp:nvSpPr>
        <dsp:cNvPr id="0" name=""/>
        <dsp:cNvSpPr/>
      </dsp:nvSpPr>
      <dsp:spPr>
        <a:xfrm>
          <a:off x="7478413" y="199136"/>
          <a:ext cx="1105205" cy="110520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C5527E-4A52-43BC-BD3C-C073210BE954}">
      <dsp:nvSpPr>
        <dsp:cNvPr id="0" name=""/>
        <dsp:cNvSpPr/>
      </dsp:nvSpPr>
      <dsp:spPr>
        <a:xfrm>
          <a:off x="384047" y="2655148"/>
          <a:ext cx="8833100" cy="497840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EF6A15-CE8F-42FC-8199-7E5646B4A3DC}">
      <dsp:nvSpPr>
        <dsp:cNvPr id="0" name=""/>
        <dsp:cNvSpPr/>
      </dsp:nvSpPr>
      <dsp:spPr>
        <a:xfrm>
          <a:off x="8438" y="902811"/>
          <a:ext cx="2522189" cy="151331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smtClean="0"/>
            <a:t>ČÁST Z NAŠÍ MZDY / PLATU</a:t>
          </a:r>
          <a:endParaRPr lang="cs-CZ" sz="2300" kern="1200"/>
        </a:p>
      </dsp:txBody>
      <dsp:txXfrm>
        <a:off x="52761" y="947134"/>
        <a:ext cx="2433543" cy="1424667"/>
      </dsp:txXfrm>
    </dsp:sp>
    <dsp:sp modelId="{746EDD69-87E1-4C9C-A922-784044E4AF6E}">
      <dsp:nvSpPr>
        <dsp:cNvPr id="0" name=""/>
        <dsp:cNvSpPr/>
      </dsp:nvSpPr>
      <dsp:spPr>
        <a:xfrm>
          <a:off x="2782846" y="1346716"/>
          <a:ext cx="534704" cy="6255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900" kern="1200"/>
        </a:p>
      </dsp:txBody>
      <dsp:txXfrm>
        <a:off x="2782846" y="1471816"/>
        <a:ext cx="374293" cy="375302"/>
      </dsp:txXfrm>
    </dsp:sp>
    <dsp:sp modelId="{7E99FFC6-238E-4752-A10F-09CE7F3D2D53}">
      <dsp:nvSpPr>
        <dsp:cNvPr id="0" name=""/>
        <dsp:cNvSpPr/>
      </dsp:nvSpPr>
      <dsp:spPr>
        <a:xfrm>
          <a:off x="3539503" y="902811"/>
          <a:ext cx="2522189" cy="151331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smtClean="0"/>
            <a:t>VEŘEJNÝ ROZPOČET</a:t>
          </a:r>
          <a:endParaRPr lang="cs-CZ" sz="2300" kern="1200"/>
        </a:p>
      </dsp:txBody>
      <dsp:txXfrm>
        <a:off x="3583826" y="947134"/>
        <a:ext cx="2433543" cy="1424667"/>
      </dsp:txXfrm>
    </dsp:sp>
    <dsp:sp modelId="{042DE5F0-22F9-47A5-928C-5FADB46684EE}">
      <dsp:nvSpPr>
        <dsp:cNvPr id="0" name=""/>
        <dsp:cNvSpPr/>
      </dsp:nvSpPr>
      <dsp:spPr>
        <a:xfrm>
          <a:off x="6313911" y="1346716"/>
          <a:ext cx="534704" cy="6255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900" kern="1200"/>
        </a:p>
      </dsp:txBody>
      <dsp:txXfrm>
        <a:off x="6313911" y="1471816"/>
        <a:ext cx="374293" cy="375302"/>
      </dsp:txXfrm>
    </dsp:sp>
    <dsp:sp modelId="{F15D090E-B680-48B6-A48D-C8DD9D72C8D0}">
      <dsp:nvSpPr>
        <dsp:cNvPr id="0" name=""/>
        <dsp:cNvSpPr/>
      </dsp:nvSpPr>
      <dsp:spPr>
        <a:xfrm>
          <a:off x="7070568" y="902811"/>
          <a:ext cx="2522189" cy="15133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smtClean="0"/>
            <a:t>FUNGOVÁNÍ HOSPODÁŘSTVÍ DANÉHO STÁTU</a:t>
          </a:r>
          <a:endParaRPr lang="cs-CZ" sz="2300" kern="1200"/>
        </a:p>
      </dsp:txBody>
      <dsp:txXfrm>
        <a:off x="7114891" y="947134"/>
        <a:ext cx="2433543" cy="14246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2760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6626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7508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9289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2790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22770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37819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62048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8045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9713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3184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1871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330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412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2162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8431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644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D42097E-140F-417F-A77F-1D339292861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68C42DF-1CE2-45EB-944B-99E54D4959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1820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0.emf"/><Relationship Id="rId4" Type="http://schemas.openxmlformats.org/officeDocument/2006/relationships/package" Target="../embeddings/Microsoft_Excel_Worksheet1.xlsx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commons.wikimedia.org/wiki/File:4_coater1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upload.wikimedia.org/wikipedia/commons/9/96/4_coater1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VÝROBA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Výrobní faktory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149565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KAPITÁLU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cs-CZ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Hmotný kapitál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kapitál jako výrobní činitel, který představuje hmotné statky 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(stroje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materiál, zařízení, dopravní prostředky, budovy, silnice). Kapitál ve spojení s prací a přírodními zdroji vytváří veškeré bohatství společnosti.</a:t>
            </a:r>
          </a:p>
          <a:p>
            <a:pPr marL="0" indent="0">
              <a:buNone/>
            </a:pPr>
            <a:endParaRPr lang="cs-CZ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cs-CZ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Finanční kapitál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= tvoří peníze a cenné papíry 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(slouží 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 získání hmotného kapitálu  a k placení za práci 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pracovníků).</a:t>
            </a:r>
            <a:endParaRPr lang="cs-CZ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24382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00119" y="1528042"/>
            <a:ext cx="9601196" cy="1303867"/>
          </a:xfrm>
        </p:spPr>
        <p:txBody>
          <a:bodyPr>
            <a:normAutofit fontScale="90000"/>
          </a:bodyPr>
          <a:lstStyle/>
          <a:p>
            <a:pPr marL="285750" lvl="0" indent="-285750" algn="l">
              <a:spcBef>
                <a:spcPts val="0"/>
              </a:spcBef>
              <a:spcAft>
                <a:spcPts val="600"/>
              </a:spcAft>
              <a:buClr>
                <a:srgbClr val="B15E28"/>
              </a:buClr>
              <a:buSzPct val="115000"/>
              <a:buFont typeface="Arial"/>
              <a:buChar char="•"/>
            </a:pPr>
            <a:r>
              <a:rPr lang="cs-CZ" sz="4000" b="1" i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Finanční kapitál dále dělíme na:</a:t>
            </a:r>
            <a:r>
              <a:rPr lang="cs-CZ" b="1" i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cs-CZ" b="1" i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cs-CZ" sz="2000" b="1" i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cs-CZ" sz="2000" b="1" i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cs-CZ" sz="2000" b="1" dirty="0" smtClean="0">
                <a:ln>
                  <a:noFill/>
                </a:ln>
                <a:solidFill>
                  <a:srgbClr val="FF0000"/>
                </a:solidFill>
              </a:rPr>
              <a:t>Vlastní </a:t>
            </a:r>
            <a:r>
              <a:rPr lang="cs-CZ" sz="2000" b="1" dirty="0">
                <a:ln>
                  <a:noFill/>
                </a:ln>
                <a:solidFill>
                  <a:srgbClr val="FF0000"/>
                </a:solidFill>
              </a:rPr>
              <a:t>– tvoří vlastní finanční prostředky,  je tvořen peněžitými i nepeněžitými vklady</a:t>
            </a:r>
            <a:br>
              <a:rPr lang="cs-CZ" sz="2000" b="1" dirty="0">
                <a:ln>
                  <a:noFill/>
                </a:ln>
                <a:solidFill>
                  <a:srgbClr val="FF0000"/>
                </a:solidFill>
              </a:rPr>
            </a:br>
            <a:r>
              <a:rPr lang="cs-CZ" sz="2000" b="1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</a:rPr>
              <a:t>Vlastní kapitál tvoří:</a:t>
            </a:r>
            <a:br>
              <a:rPr lang="cs-CZ" sz="2000" b="1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</a:rPr>
            </a:b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5166781"/>
              </p:ext>
            </p:extLst>
          </p:nvPr>
        </p:nvGraphicFramePr>
        <p:xfrm>
          <a:off x="1042917" y="2456597"/>
          <a:ext cx="10515600" cy="36439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87631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81755" y="1282382"/>
            <a:ext cx="9601196" cy="1303867"/>
          </a:xfrm>
        </p:spPr>
        <p:txBody>
          <a:bodyPr>
            <a:normAutofit fontScale="90000"/>
          </a:bodyPr>
          <a:lstStyle/>
          <a:p>
            <a:pPr marL="285750" lvl="0" indent="-285750" algn="l">
              <a:spcBef>
                <a:spcPts val="0"/>
              </a:spcBef>
              <a:spcAft>
                <a:spcPts val="600"/>
              </a:spcAft>
              <a:buClr>
                <a:srgbClr val="B15E28"/>
              </a:buClr>
              <a:buSzPct val="115000"/>
              <a:buFont typeface="Arial"/>
              <a:buChar char="•"/>
            </a:pPr>
            <a:r>
              <a:rPr lang="cs-CZ" sz="4000" b="1" i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Finanční kapitál dále dělíme na:</a:t>
            </a:r>
            <a:r>
              <a:rPr lang="cs-CZ" b="1" i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cs-CZ" b="1" i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cs-CZ" sz="2000" b="1" dirty="0" smtClean="0">
                <a:ln>
                  <a:noFill/>
                </a:ln>
                <a:solidFill>
                  <a:srgbClr val="FF0000"/>
                </a:solidFill>
              </a:rPr>
              <a:t>Cizí -  </a:t>
            </a:r>
            <a:r>
              <a:rPr lang="cs-CZ" sz="2000" b="1" dirty="0">
                <a:ln>
                  <a:noFill/>
                </a:ln>
                <a:solidFill>
                  <a:srgbClr val="FF0000"/>
                </a:solidFill>
              </a:rPr>
              <a:t>financování z cizích zdrojů je vždy spojeno se závazky</a:t>
            </a:r>
            <a:br>
              <a:rPr lang="cs-CZ" sz="2000" b="1" dirty="0">
                <a:ln>
                  <a:noFill/>
                </a:ln>
                <a:solidFill>
                  <a:srgbClr val="FF0000"/>
                </a:solidFill>
              </a:rPr>
            </a:br>
            <a:r>
              <a:rPr lang="cs-CZ" sz="2000" b="1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</a:rPr>
              <a:t>Cizí zdroje tvoří:</a:t>
            </a:r>
            <a:br>
              <a:rPr lang="cs-CZ" sz="2000" b="1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</a:rPr>
            </a:br>
            <a:r>
              <a:rPr lang="cs-CZ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cs-CZ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cs-CZ" sz="20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6554478"/>
              </p:ext>
            </p:extLst>
          </p:nvPr>
        </p:nvGraphicFramePr>
        <p:xfrm>
          <a:off x="1104334" y="2442949"/>
          <a:ext cx="10515600" cy="3643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03263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Úvěr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0883779"/>
              </p:ext>
            </p:extLst>
          </p:nvPr>
        </p:nvGraphicFramePr>
        <p:xfrm>
          <a:off x="1295401" y="2556932"/>
          <a:ext cx="9601196" cy="3318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88578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PRÁCE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je cílevědomá lidská činnost, která s použitím přírodních zdrojů a kapitálu vytváří statky a služby k uspokojování potřeb. K tomu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aby 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člověk mohl vykonat práci potřebuje  mít dostatečnou pracovní sílu, která  představuje vynaložení fyzické a duševní energie člověka na získání statků a služeb. Člověk musí mít předpoklady k vykonání práce a tyto předpoklady se nazývají </a:t>
            </a:r>
            <a:r>
              <a:rPr lang="cs-CZ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kvalifikací</a:t>
            </a:r>
            <a:endParaRPr lang="cs-CZ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cs-CZ" b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fyzické schopnosti (síla)</a:t>
            </a:r>
            <a:endParaRPr lang="cs-CZ" dirty="0" smtClean="0">
              <a:solidFill>
                <a:srgbClr val="3366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cs-CZ" b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Znalosti (duševní </a:t>
            </a:r>
            <a:r>
              <a:rPr lang="cs-CZ" b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schopnost)</a:t>
            </a:r>
            <a:endParaRPr lang="cs-CZ" dirty="0" smtClean="0">
              <a:solidFill>
                <a:srgbClr val="3366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cs-CZ" b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dovednosti, návyky </a:t>
            </a:r>
            <a:r>
              <a:rPr lang="cs-CZ" b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(praktické </a:t>
            </a:r>
            <a:r>
              <a:rPr lang="cs-CZ" b="1" dirty="0" smtClean="0">
                <a:solidFill>
                  <a:srgbClr val="33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zkušenosti)</a:t>
            </a:r>
            <a:endParaRPr lang="cs-CZ" dirty="0" smtClean="0">
              <a:solidFill>
                <a:srgbClr val="3366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1302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ODMĚNA ZA VYKONANOU PRÁCI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 smtClean="0">
                <a:solidFill>
                  <a:srgbClr val="FF0000"/>
                </a:solidFill>
              </a:rPr>
              <a:t>mzda</a:t>
            </a:r>
          </a:p>
          <a:p>
            <a:pPr marL="0" indent="0">
              <a:buNone/>
            </a:pPr>
            <a:r>
              <a:rPr lang="cs-CZ" dirty="0" smtClean="0"/>
              <a:t>- je pohyblivá částka </a:t>
            </a:r>
          </a:p>
          <a:p>
            <a:pPr marL="0" indent="0">
              <a:buNone/>
            </a:pPr>
            <a:r>
              <a:rPr lang="cs-CZ" dirty="0" smtClean="0"/>
              <a:t>- závisí na odpracovaném čase, nebo počtu vyrobených výrobků (př. dělníci)</a:t>
            </a:r>
          </a:p>
          <a:p>
            <a:pPr marL="0" indent="0">
              <a:buNone/>
            </a:pPr>
            <a:r>
              <a:rPr lang="cs-CZ" b="1" dirty="0" smtClean="0">
                <a:solidFill>
                  <a:srgbClr val="FF0000"/>
                </a:solidFill>
              </a:rPr>
              <a:t>plat</a:t>
            </a:r>
          </a:p>
          <a:p>
            <a:pPr marL="0" indent="0">
              <a:buNone/>
            </a:pPr>
            <a:r>
              <a:rPr lang="cs-CZ" dirty="0" smtClean="0"/>
              <a:t>- je pevně stanovená částka za měsíční výplatní </a:t>
            </a:r>
            <a:r>
              <a:rPr lang="cs-CZ" dirty="0" smtClean="0"/>
              <a:t>období (př</a:t>
            </a:r>
            <a:r>
              <a:rPr lang="cs-CZ" dirty="0" smtClean="0"/>
              <a:t>. technických, administrativních a vedoucích pracovníků)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738" y="1914236"/>
            <a:ext cx="1738274" cy="177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109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FORMY MZDY</a:t>
            </a:r>
            <a:endParaRPr lang="cs-CZ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0682220"/>
              </p:ext>
            </p:extLst>
          </p:nvPr>
        </p:nvGraphicFramePr>
        <p:xfrm>
          <a:off x="1295401" y="2556932"/>
          <a:ext cx="9601196" cy="3318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574103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12" y="895892"/>
            <a:ext cx="10229975" cy="506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650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PROCES HOSPODÁŘSKÉHO PROCESU</a:t>
            </a:r>
            <a:br>
              <a:rPr lang="cs-CZ" dirty="0" smtClean="0"/>
            </a:br>
            <a:r>
              <a:rPr lang="cs-CZ" b="1" dirty="0" smtClean="0">
                <a:solidFill>
                  <a:srgbClr val="C00000"/>
                </a:solidFill>
              </a:rPr>
              <a:t>ROZDĚLOVÁNÍ</a:t>
            </a:r>
            <a:endParaRPr lang="cs-CZ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6931623"/>
              </p:ext>
            </p:extLst>
          </p:nvPr>
        </p:nvGraphicFramePr>
        <p:xfrm>
          <a:off x="1295401" y="2556932"/>
          <a:ext cx="9601196" cy="3318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31762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Rozdělení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2661314"/>
            <a:ext cx="10515600" cy="319357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cs-CZ" sz="2400" b="1" dirty="0" smtClean="0">
                <a:solidFill>
                  <a:srgbClr val="FF0000"/>
                </a:solidFill>
              </a:rPr>
              <a:t>Rozdělování je druhou fází hospodářského procesu a následuje po fázi výroby. </a:t>
            </a:r>
            <a:endParaRPr lang="cs-CZ" sz="2000" dirty="0" smtClean="0"/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cs-CZ" sz="2000" b="1" dirty="0" smtClean="0">
                <a:solidFill>
                  <a:srgbClr val="C00000"/>
                </a:solidFill>
              </a:rPr>
              <a:t>Rozdělováním</a:t>
            </a:r>
            <a:r>
              <a:rPr lang="cs-CZ" sz="2000" dirty="0" smtClean="0"/>
              <a:t> získávají svůj podíl na výrobě její účastníci - </a:t>
            </a:r>
            <a:r>
              <a:rPr lang="cs-CZ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 , kdo vložili do výroby své výrobní faktory = zdroje (zaměstnanci, podnikatelé, majitelé přírodních zdrojů</a:t>
            </a:r>
            <a:r>
              <a:rPr lang="cs-CZ" sz="2000" dirty="0" smtClean="0"/>
              <a:t>). Pokud by však tito celý svůj podíl na výrobě sami spotřebovali, neměli by z čeho žít ti členové společnosti, kteří se 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z </a:t>
            </a:r>
            <a:r>
              <a:rPr lang="cs-CZ" sz="2000" dirty="0" smtClean="0"/>
              <a:t>rozličných důvodů nemohli na výrobě podílet - děti, staří lidé, nemocní, nezaměstnaní. Proto všichni ti, kdo získali svůj podíl v procesu rozdělování,  </a:t>
            </a:r>
            <a:r>
              <a:rPr lang="cs-CZ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část svého podílu odvádí do veřejných rozpočtů </a:t>
            </a:r>
            <a:r>
              <a:rPr lang="cs-CZ" sz="2000" dirty="0" smtClean="0"/>
              <a:t>(státní rozpočet, rozpočty krajů a místní rozpočty), které zajistí jejich přerozdělení. 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cs-CZ" sz="20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118" y="843320"/>
            <a:ext cx="1818742" cy="145023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3991" y="1067805"/>
            <a:ext cx="1816913" cy="100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376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926813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245384"/>
              </p:ext>
            </p:extLst>
          </p:nvPr>
        </p:nvGraphicFramePr>
        <p:xfrm>
          <a:off x="2777836" y="2424401"/>
          <a:ext cx="7056784" cy="3693067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VY_32_INOVACE_0917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Výroba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Ekonomika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10.11.2013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výrobu a výrobní faktory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w Cen MT" panose="020B0602020104020603" pitchFamily="34" charset="-18"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w Cen MT" panose="020B0602020104020603" pitchFamily="34" charset="-18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26167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PROCES HOSPODÁŘSKÉHO PROCESU</a:t>
            </a:r>
            <a:br>
              <a:rPr lang="cs-CZ" dirty="0" smtClean="0"/>
            </a:br>
            <a:r>
              <a:rPr lang="cs-CZ" b="1" dirty="0" smtClean="0">
                <a:solidFill>
                  <a:srgbClr val="C00000"/>
                </a:solidFill>
              </a:rPr>
              <a:t>PŘEROZDĚLOVÁNÍ</a:t>
            </a:r>
            <a:endParaRPr lang="cs-CZ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3006392"/>
              </p:ext>
            </p:extLst>
          </p:nvPr>
        </p:nvGraphicFramePr>
        <p:xfrm>
          <a:off x="1295401" y="2556932"/>
          <a:ext cx="9601196" cy="3318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32754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</a:t>
            </a:r>
            <a:r>
              <a:rPr lang="cs-CZ" dirty="0" smtClean="0"/>
              <a:t>řerozdělení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2661314"/>
            <a:ext cx="10515600" cy="5145206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buClr>
                <a:srgbClr val="B15E28"/>
              </a:buClr>
              <a:buFont typeface="Wingdings" panose="05000000000000000000" pitchFamily="2" charset="2"/>
              <a:buChar char="q"/>
            </a:pPr>
            <a:endParaRPr lang="cs-CZ" sz="2000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lvl="0">
              <a:spcBef>
                <a:spcPts val="0"/>
              </a:spcBef>
              <a:buClr>
                <a:srgbClr val="B15E28"/>
              </a:buClr>
              <a:buFont typeface="Wingdings" panose="05000000000000000000" pitchFamily="2" charset="2"/>
              <a:buChar char="q"/>
            </a:pPr>
            <a:r>
              <a:rPr lang="cs-CZ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 </a:t>
            </a:r>
            <a:r>
              <a:rPr lang="cs-CZ" sz="2000" b="1" dirty="0">
                <a:solidFill>
                  <a:srgbClr val="C00000"/>
                </a:solidFill>
              </a:rPr>
              <a:t>Přerozdělení </a:t>
            </a:r>
            <a:r>
              <a:rPr lang="cs-CZ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je proces, </a:t>
            </a:r>
            <a:r>
              <a:rPr lang="cs-CZ" sz="2000" b="1" dirty="0">
                <a:solidFill>
                  <a:srgbClr val="0070C0"/>
                </a:solidFill>
              </a:rPr>
              <a:t>kdy získávají podle určitých pravidel svůj podíl </a:t>
            </a:r>
            <a:r>
              <a:rPr lang="cs-CZ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na výrobě </a:t>
            </a:r>
            <a:r>
              <a:rPr lang="cs-CZ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ostatní členové společnosti, kteří se na výrobě </a:t>
            </a:r>
            <a:r>
              <a:rPr lang="cs-CZ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nepodíleli </a:t>
            </a:r>
            <a:r>
              <a:rPr lang="cs-CZ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(děti, důchodci. nemocní apod.). </a:t>
            </a:r>
            <a:r>
              <a:rPr lang="cs-CZ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Ve vyspělých společnostech zajišťují proces přerozdělování veřejné rozpočty, především státní rozpočet.  </a:t>
            </a:r>
          </a:p>
          <a:p>
            <a:pPr lvl="0">
              <a:spcBef>
                <a:spcPts val="0"/>
              </a:spcBef>
              <a:buClr>
                <a:srgbClr val="B15E28"/>
              </a:buClr>
              <a:buFont typeface="Wingdings" panose="05000000000000000000" pitchFamily="2" charset="2"/>
              <a:buChar char="q"/>
            </a:pPr>
            <a:endParaRPr lang="cs-CZ" sz="2000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lvl="0">
              <a:spcBef>
                <a:spcPts val="0"/>
              </a:spcBef>
              <a:buClr>
                <a:srgbClr val="B15E28"/>
              </a:buClr>
              <a:buFont typeface="Wingdings" panose="05000000000000000000" pitchFamily="2" charset="2"/>
              <a:buChar char="q"/>
            </a:pPr>
            <a:r>
              <a:rPr lang="cs-CZ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Pokud by neproběhl proces rozdělování a přerozdělování, nemohl by hospodářský proces přejít do fáze směny a pak spotřeby, protože by lidé neměli co směňovat.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105448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Směna zboží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8591992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898484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212779620"/>
              </p:ext>
            </p:extLst>
          </p:nvPr>
        </p:nvGraphicFramePr>
        <p:xfrm>
          <a:off x="2033516" y="1446426"/>
          <a:ext cx="3671247" cy="4198293"/>
        </p:xfrm>
        <a:graphic>
          <a:graphicData uri="http://schemas.openxmlformats.org/drawingml/2006/table">
            <a:tbl>
              <a:tblPr/>
              <a:tblGrid>
                <a:gridCol w="3671247"/>
              </a:tblGrid>
              <a:tr h="46317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Výrobní </a:t>
                      </a: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faktory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  <a:tr h="46317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Přerozdělení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  <a:tr h="46317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Rozdělení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  <a:tr h="26481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Prémie, odměna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  <a:tr h="26481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Odpracovaná doba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  <a:tr h="26481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Mzda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  <a:tr h="46317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  <a:tr h="46317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Závazky vůči </a:t>
                      </a:r>
                      <a:r>
                        <a:rPr lang="cs-CZ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zaměstnancům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  <a:tr h="26481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Kapitálové fondy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  <a:tr h="46317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Přírodní zdroje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  <a:tr h="26481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Kvalifikace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317545"/>
              </p:ext>
            </p:extLst>
          </p:nvPr>
        </p:nvGraphicFramePr>
        <p:xfrm>
          <a:off x="6619164" y="1447946"/>
          <a:ext cx="3916908" cy="4161345"/>
        </p:xfrm>
        <a:graphic>
          <a:graphicData uri="http://schemas.openxmlformats.org/drawingml/2006/table">
            <a:tbl>
              <a:tblPr/>
              <a:tblGrid>
                <a:gridCol w="3916908"/>
              </a:tblGrid>
              <a:tr h="367304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Půda, přírodní bohatství, </a:t>
                      </a:r>
                      <a:r>
                        <a:rPr lang="cs-CZ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přír</a:t>
                      </a:r>
                      <a:r>
                        <a:rPr lang="cs-CZ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síly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67304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Práce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2612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Část mzdy do státního rozpočtu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2612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Cizí zdroje 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547821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Pohyblivá částka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67304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Časová mzda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2612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Pevně stanovená částka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67304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Pobídková mzda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44661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Peníze potřebným ( důchodci)</a:t>
                      </a:r>
                    </a:p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67304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Práce, přírodní zdroje, kapitál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6730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Vlastní zdroje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4459145"/>
              </p:ext>
            </p:extLst>
          </p:nvPr>
        </p:nvGraphicFramePr>
        <p:xfrm>
          <a:off x="4667535" y="764276"/>
          <a:ext cx="3138984" cy="614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List" r:id="rId4" imgW="1819265" imgH="200205" progId="Excel.Sheet.12">
                  <p:embed/>
                </p:oleObj>
              </mc:Choice>
              <mc:Fallback>
                <p:oleObj name="List" r:id="rId4" imgW="1819265" imgH="20020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67535" y="764276"/>
                        <a:ext cx="3138984" cy="614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46066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LITERATURA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1295401" y="2456597"/>
            <a:ext cx="9601196" cy="3657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lvl="2">
              <a:spcBef>
                <a:spcPts val="900"/>
              </a:spcBef>
            </a:pPr>
            <a:r>
              <a:rPr lang="cs-CZ" sz="1800" dirty="0" smtClean="0"/>
              <a:t>KUNC</a:t>
            </a:r>
            <a:r>
              <a:rPr lang="cs-CZ" sz="1800" dirty="0"/>
              <a:t>, V.: ekonomika pro střední školy: Nejnovější moderní učebnice. 2. vyd. Ostrava: </a:t>
            </a:r>
            <a:r>
              <a:rPr lang="cs-CZ" sz="1800" dirty="0" err="1"/>
              <a:t>Mirago</a:t>
            </a:r>
            <a:r>
              <a:rPr lang="cs-CZ" sz="1800" dirty="0"/>
              <a:t>, 2004. 122s., ISBN 80-85922-92-4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/>
              <a:t>MAGNUSKOVÁ</a:t>
            </a:r>
            <a:r>
              <a:rPr lang="cs-CZ" sz="1800" dirty="0" smtClean="0"/>
              <a:t>, J.: Finanční </a:t>
            </a:r>
            <a:r>
              <a:rPr lang="cs-CZ" sz="1800" dirty="0"/>
              <a:t>systémy. 1. vyd. Ostrava: Vysoká škola Báňská. </a:t>
            </a:r>
            <a:r>
              <a:rPr lang="cs-CZ" sz="1800" dirty="0" err="1"/>
              <a:t>Hornicko</a:t>
            </a:r>
            <a:r>
              <a:rPr lang="cs-CZ" sz="1800" dirty="0"/>
              <a:t> - geologická fakulta, 2009</a:t>
            </a:r>
            <a:r>
              <a:rPr lang="cs-CZ" sz="1800" dirty="0" smtClean="0"/>
              <a:t>.</a:t>
            </a:r>
          </a:p>
          <a:p>
            <a:pPr marL="182880" lvl="2">
              <a:spcBef>
                <a:spcPts val="900"/>
              </a:spcBef>
            </a:pPr>
            <a:r>
              <a:rPr lang="cs-CZ" sz="1800" dirty="0" smtClean="0"/>
              <a:t>ZLÁMAL, </a:t>
            </a:r>
            <a:r>
              <a:rPr lang="cs-CZ" sz="1800" dirty="0"/>
              <a:t>J., </a:t>
            </a:r>
            <a:r>
              <a:rPr lang="cs-CZ" sz="1800" dirty="0" smtClean="0"/>
              <a:t>MENDL, </a:t>
            </a:r>
            <a:r>
              <a:rPr lang="cs-CZ" sz="1800" dirty="0"/>
              <a:t>Z.: Ekonomie nejen k maturitě, 1.vyd. Kralice na Hané: </a:t>
            </a:r>
            <a:r>
              <a:rPr lang="cs-CZ" sz="1800" dirty="0" err="1"/>
              <a:t>Computer</a:t>
            </a:r>
            <a:r>
              <a:rPr lang="cs-CZ" sz="1800" dirty="0"/>
              <a:t> Media, 2008. 160s., ISBN 978-80-7402-002-5 </a:t>
            </a:r>
            <a:r>
              <a:rPr lang="cs-CZ" sz="1800" dirty="0" smtClean="0"/>
              <a:t>doplnit</a:t>
            </a:r>
            <a:endParaRPr lang="cs-CZ" sz="1800" dirty="0"/>
          </a:p>
          <a:p>
            <a:pPr marL="182880" lvl="2">
              <a:spcBef>
                <a:spcPts val="900"/>
              </a:spcBef>
            </a:pPr>
            <a:r>
              <a:rPr lang="cs-CZ" sz="1800" i="1" dirty="0"/>
              <a:t>Encyklopedie/otevřená encyklopedie </a:t>
            </a:r>
            <a:r>
              <a:rPr lang="cs-CZ" sz="1800" i="1" dirty="0" err="1"/>
              <a:t>Wikipedia</a:t>
            </a:r>
            <a:r>
              <a:rPr lang="cs-CZ" sz="1800" i="1" dirty="0"/>
              <a:t> </a:t>
            </a:r>
            <a:r>
              <a:rPr lang="en-US" sz="1800" dirty="0"/>
              <a:t>[online]. </a:t>
            </a:r>
            <a:r>
              <a:rPr lang="de-DE" sz="1800" dirty="0"/>
              <a:t>[cit.2009-01-15]</a:t>
            </a:r>
            <a:r>
              <a:rPr lang="cs-CZ" sz="1800" dirty="0"/>
              <a:t>. Dostupná z WWW:</a:t>
            </a:r>
            <a:r>
              <a:rPr lang="cs-CZ" sz="1800" dirty="0">
                <a:sym typeface="Symbol" panose="05050102010706020507" pitchFamily="18" charset="2"/>
              </a:rPr>
              <a:t></a:t>
            </a:r>
            <a:r>
              <a:rPr lang="cs-CZ" sz="1800" dirty="0"/>
              <a:t>http://encyklopedie.seznam.cz/</a:t>
            </a:r>
            <a:r>
              <a:rPr lang="cs-CZ" sz="1800" dirty="0">
                <a:sym typeface="Symbol" panose="05050102010706020507" pitchFamily="18" charset="2"/>
              </a:rPr>
              <a:t></a:t>
            </a:r>
            <a:endParaRPr lang="cs-CZ" sz="1800" dirty="0"/>
          </a:p>
          <a:p>
            <a:pPr lvl="0"/>
            <a:r>
              <a:rPr lang="cs-CZ" dirty="0"/>
              <a:t>Zákon č. 262/2006 Sb., zákoník práce  </a:t>
            </a:r>
          </a:p>
          <a:p>
            <a:pPr lvl="0"/>
            <a:r>
              <a:rPr lang="cs-CZ" dirty="0"/>
              <a:t>Zákon č. 455/1991 Sb., o živnostenském podnikání</a:t>
            </a:r>
          </a:p>
          <a:p>
            <a:pPr lvl="0"/>
            <a:r>
              <a:rPr lang="cs-CZ" dirty="0"/>
              <a:t>Zákon č. 513/1991 Sb., obchodní zákoník</a:t>
            </a:r>
          </a:p>
          <a:p>
            <a:pPr lvl="0"/>
            <a:r>
              <a:rPr lang="cs-CZ" dirty="0"/>
              <a:t>Zákon č. 40/1964 Sb., občanský </a:t>
            </a:r>
            <a:r>
              <a:rPr lang="cs-CZ" dirty="0" smtClean="0"/>
              <a:t>zákoník</a:t>
            </a:r>
          </a:p>
          <a:p>
            <a:pPr lvl="0"/>
            <a:r>
              <a:rPr lang="cs-CZ" dirty="0"/>
              <a:t>Zákon č. 89/2012 Sb., občanský zákoník</a:t>
            </a:r>
          </a:p>
          <a:p>
            <a:r>
              <a:rPr lang="cs-CZ" dirty="0"/>
              <a:t>Zákon č. 90/2012 Sb., o obchodních společnostech a družstvech ( zákon o obchodních </a:t>
            </a:r>
            <a:r>
              <a:rPr lang="cs-CZ" dirty="0" smtClean="0"/>
              <a:t>korporacích)</a:t>
            </a:r>
            <a:endParaRPr lang="cs-CZ" dirty="0"/>
          </a:p>
          <a:p>
            <a:pPr lvl="0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846359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1295401" y="2456597"/>
            <a:ext cx="9601196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2" indent="-342900">
              <a:spcBef>
                <a:spcPts val="900"/>
              </a:spcBef>
              <a:buFont typeface="+mj-lt"/>
              <a:buAutoNum type="arabicParenR"/>
            </a:pPr>
            <a:r>
              <a:rPr lang="cs-CZ" sz="1800" dirty="0"/>
              <a:t>BRITELINEEUROPE. </a:t>
            </a:r>
            <a:r>
              <a:rPr lang="cs-CZ" sz="1800" i="1" dirty="0"/>
              <a:t>wikimedia.org</a:t>
            </a:r>
            <a:r>
              <a:rPr lang="cs-CZ" sz="1800" dirty="0"/>
              <a:t> [online]. [cit. </a:t>
            </a:r>
            <a:r>
              <a:rPr lang="cs-CZ" sz="1800" dirty="0" smtClean="0"/>
              <a:t>10.11.2013]. </a:t>
            </a:r>
            <a:r>
              <a:rPr lang="cs-CZ" sz="1800" dirty="0"/>
              <a:t>Dostupný na WWW: </a:t>
            </a:r>
            <a:r>
              <a:rPr lang="cs-CZ" sz="1800" dirty="0">
                <a:hlinkClick r:id="rId2"/>
              </a:rPr>
              <a:t>http://</a:t>
            </a:r>
            <a:r>
              <a:rPr lang="cs-CZ" sz="1800" dirty="0" smtClean="0">
                <a:hlinkClick r:id="rId2"/>
              </a:rPr>
              <a:t>commons.wikimedia.org/wiki/File%3A4_coater1.jpg</a:t>
            </a:r>
            <a:endParaRPr lang="cs-CZ" sz="1800" dirty="0" smtClean="0"/>
          </a:p>
          <a:p>
            <a:pPr marL="342900" lvl="2" indent="-342900">
              <a:spcBef>
                <a:spcPts val="900"/>
              </a:spcBef>
              <a:buFont typeface="+mj-lt"/>
              <a:buAutoNum type="arabicParenR"/>
            </a:pPr>
            <a:r>
              <a:rPr lang="cs-CZ" sz="1800" dirty="0" smtClean="0"/>
              <a:t>Obrázky webu Office.com</a:t>
            </a:r>
            <a:endParaRPr lang="cs-CZ" sz="18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17127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24552" y="651728"/>
            <a:ext cx="10515600" cy="1941347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HOSPODÁŘSKÝ PROCES</a:t>
            </a:r>
            <a:br>
              <a:rPr lang="cs-CZ" dirty="0" smtClean="0"/>
            </a:br>
            <a:r>
              <a:rPr lang="cs-CZ" dirty="0" smtClean="0"/>
              <a:t>Hospodářský proces v úplné podobě má tyto po sobě jdoucí fáze: 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2949756"/>
              </p:ext>
            </p:extLst>
          </p:nvPr>
        </p:nvGraphicFramePr>
        <p:xfrm>
          <a:off x="838200" y="2306471"/>
          <a:ext cx="10515600" cy="3870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51294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41347"/>
          </a:xfrm>
        </p:spPr>
        <p:txBody>
          <a:bodyPr>
            <a:normAutofit/>
          </a:bodyPr>
          <a:lstStyle/>
          <a:p>
            <a:r>
              <a:rPr lang="cs-CZ" dirty="0" smtClean="0"/>
              <a:t>HOSPODÁŘSKÝ PROCES</a:t>
            </a:r>
            <a:br>
              <a:rPr lang="cs-CZ" dirty="0" smtClean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2999456"/>
              </p:ext>
            </p:extLst>
          </p:nvPr>
        </p:nvGraphicFramePr>
        <p:xfrm>
          <a:off x="1295401" y="2556932"/>
          <a:ext cx="9601196" cy="3318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35936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VÝROBA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 zabezpečení dostatečného množství ekonomických statků jsou nezbytné </a:t>
            </a:r>
            <a:r>
              <a:rPr lang="cs-CZ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zdroje. 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Tyto zdroje se v průběhu činnosti 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(výroba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cs-CZ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přeměňují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do podoby statku nebo služeb. Při tomto procesu je důležité, aby došlo ke </a:t>
            </a:r>
            <a:r>
              <a:rPr lang="cs-CZ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zhodnocení 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zdrojů</a:t>
            </a:r>
            <a:endParaRPr lang="cs-CZ" dirty="0"/>
          </a:p>
        </p:txBody>
      </p:sp>
      <p:pic>
        <p:nvPicPr>
          <p:cNvPr id="2050" name="Picture 2" descr="File:4 coater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980" y="3921306"/>
            <a:ext cx="2991955" cy="224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7678880" y="5889048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79144" y="719967"/>
            <a:ext cx="10515600" cy="1941347"/>
          </a:xfrm>
        </p:spPr>
        <p:txBody>
          <a:bodyPr>
            <a:no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914400" algn="l"/>
              </a:tabLst>
              <a:defRPr/>
            </a:pPr>
            <a:r>
              <a:rPr lang="cs-CZ" sz="2800" dirty="0" smtClean="0"/>
              <a:t>VÝROBNÍ PROCES - 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činnost v jejímž průběhu se zdroje přeměňují do podoby statků a služeb = musí dojít ke zhodnocení těchto zdrojů</a:t>
            </a:r>
            <a:b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28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6466608"/>
              </p:ext>
            </p:extLst>
          </p:nvPr>
        </p:nvGraphicFramePr>
        <p:xfrm>
          <a:off x="838200" y="1798329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72865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55245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cs-CZ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Zdroje potřebné k výrobě se nazývají </a:t>
            </a:r>
            <a:r>
              <a:rPr lang="cs-CZ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výrobní faktory</a:t>
            </a:r>
            <a:r>
              <a:rPr lang="cs-CZ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nebo také výrobní činitelé</a:t>
            </a:r>
            <a:br>
              <a:rPr lang="cs-CZ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cs-CZ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cs-CZ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cs-CZ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VÝROBNÍ FAKTORY</a:t>
            </a:r>
            <a:endParaRPr lang="cs-CZ" sz="28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1692419"/>
              </p:ext>
            </p:extLst>
          </p:nvPr>
        </p:nvGraphicFramePr>
        <p:xfrm>
          <a:off x="838200" y="2715903"/>
          <a:ext cx="10515600" cy="3461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63710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PŘÍRODNÍ 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cs-CZ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jsou součástí přírody, které člověk využívá k uspokojování potřeb a ke své činnosti. Tvoří je přírodní zdroje</a:t>
            </a:r>
            <a:endParaRPr lang="cs-CZ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cs-CZ" b="1" dirty="0" smtClean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půda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(pozemky)</a:t>
            </a:r>
          </a:p>
          <a:p>
            <a:r>
              <a:rPr lang="cs-CZ" b="1" dirty="0" smtClean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přírodní bohatství 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–(nerostné suroviny, lesy)</a:t>
            </a:r>
          </a:p>
          <a:p>
            <a:r>
              <a:rPr lang="cs-CZ" b="1" dirty="0" smtClean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přírodní síly</a:t>
            </a:r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 vzduch, voda, sluneční energie), mají bezprostřední vliv na hospodaření podniku, které tyto zdroje získávají nebo zpracovávají (doly, hutě)</a:t>
            </a:r>
          </a:p>
          <a:p>
            <a:r>
              <a:rPr lang="cs-CZ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Některé přírodní zdroje jsou neobnovitelné, proto s nimi musíme dobře hospodařit</a:t>
            </a:r>
            <a:endParaRPr lang="cs-CZ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59352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KAPITÁL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tvoří všechny ostatní hmotné činitele, které se v podnikové  činnosti používají. Od přírodních zdrojů se liší tím, že jsou výsledkem lidské práce.</a:t>
            </a:r>
            <a:endParaRPr lang="cs-CZ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cs-CZ" dirty="0" smtClean="0"/>
              <a:t>Nejjednodušší definice kapitálu říká, že jsou to peníze, které přinášejí další peníze. Kapitálem rozumíme vše, co vkládáme do výroby proto, aby vznikly další hodnoty.  </a:t>
            </a:r>
          </a:p>
          <a:p>
            <a:r>
              <a:rPr lang="cs-CZ" dirty="0" smtClean="0"/>
              <a:t> Základním rozlišovacím znakem kapitálu je účelovost vložených prostředků, snaha dosáhnout zisk (resp. úrok), a to bez ohledu na to, zda nakonec opravdu bude dosaženo zisku nebo ztráty.  </a:t>
            </a:r>
          </a:p>
          <a:p>
            <a:r>
              <a:rPr lang="cs-CZ" dirty="0" smtClean="0"/>
              <a:t>Druhým znakem  je, že kapitál předpokládá vlastnictví – ten, kdo vkládá kapitál do výroby má úmysl dosáhnout zisk pro sebe – to je výrazná osobní motivace. 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753" y="696033"/>
            <a:ext cx="1468526" cy="1575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8608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ký">
  <a:themeElements>
    <a:clrScheme name="Organický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cký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k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138</TotalTime>
  <Words>851</Words>
  <Application>Microsoft Office PowerPoint</Application>
  <PresentationFormat>Vlastní</PresentationFormat>
  <Paragraphs>138</Paragraphs>
  <Slides>25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7" baseType="lpstr">
      <vt:lpstr>Organický</vt:lpstr>
      <vt:lpstr>List</vt:lpstr>
      <vt:lpstr>VÝROBA</vt:lpstr>
      <vt:lpstr>Prezentace aplikace PowerPoint</vt:lpstr>
      <vt:lpstr>HOSPODÁŘSKÝ PROCES Hospodářský proces v úplné podobě má tyto po sobě jdoucí fáze: </vt:lpstr>
      <vt:lpstr>HOSPODÁŘSKÝ PROCES </vt:lpstr>
      <vt:lpstr>VÝROBA</vt:lpstr>
      <vt:lpstr>VÝROBNÍ PROCES - činnost v jejímž průběhu se zdroje přeměňují do podoby statků a služeb = musí dojít ke zhodnocení těchto zdrojů </vt:lpstr>
      <vt:lpstr>Zdroje potřebné k výrobě se nazývají výrobní faktory nebo také výrobní činitelé  VÝROBNÍ FAKTORY</vt:lpstr>
      <vt:lpstr>PŘÍRODNÍ ZDROJE</vt:lpstr>
      <vt:lpstr>KAPITÁL</vt:lpstr>
      <vt:lpstr>DĚLENÍ KAPITÁLU</vt:lpstr>
      <vt:lpstr>Finanční kapitál dále dělíme na:  Vlastní – tvoří vlastní finanční prostředky,  je tvořen peněžitými i nepeněžitými vklady Vlastní kapitál tvoří:  </vt:lpstr>
      <vt:lpstr>Finanční kapitál dále dělíme na: Cizí -  financování z cizích zdrojů je vždy spojeno se závazky Cizí zdroje tvoří:  </vt:lpstr>
      <vt:lpstr>Úvěr</vt:lpstr>
      <vt:lpstr>PRÁCE</vt:lpstr>
      <vt:lpstr>ODMĚNA ZA VYKONANOU PRÁCI</vt:lpstr>
      <vt:lpstr>FORMY MZDY</vt:lpstr>
      <vt:lpstr>Prezentace aplikace PowerPoint</vt:lpstr>
      <vt:lpstr>PROCES HOSPODÁŘSKÉHO PROCESU ROZDĚLOVÁNÍ</vt:lpstr>
      <vt:lpstr>Rozdělení </vt:lpstr>
      <vt:lpstr>PROCES HOSPODÁŘSKÉHO PROCESU PŘEROZDĚLOVÁNÍ</vt:lpstr>
      <vt:lpstr>Přerozdělení</vt:lpstr>
      <vt:lpstr>Směna zboží</vt:lpstr>
      <vt:lpstr>Prezentace aplikace PowerPoint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VÝROBA</dc:title>
  <dc:creator>Kabourkovci</dc:creator>
  <cp:lastModifiedBy>LIVA</cp:lastModifiedBy>
  <cp:revision>25</cp:revision>
  <dcterms:created xsi:type="dcterms:W3CDTF">2013-09-08T13:19:18Z</dcterms:created>
  <dcterms:modified xsi:type="dcterms:W3CDTF">2014-10-23T16:23:19Z</dcterms:modified>
</cp:coreProperties>
</file>