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4" r:id="rId4"/>
    <p:sldId id="257" r:id="rId5"/>
    <p:sldId id="258" r:id="rId6"/>
    <p:sldId id="260" r:id="rId7"/>
    <p:sldId id="261" r:id="rId8"/>
    <p:sldId id="262" r:id="rId9"/>
    <p:sldId id="263" r:id="rId10"/>
    <p:sldId id="259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39E8D5-92F0-4F86-9A91-437853B8B9DD}" type="doc">
      <dgm:prSet loTypeId="urn:microsoft.com/office/officeart/2005/8/layout/vList6" loCatId="process" qsTypeId="urn:microsoft.com/office/officeart/2009/2/quickstyle/3d8" qsCatId="3D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0016E745-CA9C-423C-8EA8-D40533098292}">
      <dgm:prSet/>
      <dgm:spPr/>
      <dgm:t>
        <a:bodyPr/>
        <a:lstStyle/>
        <a:p>
          <a:pPr rtl="0"/>
          <a:r>
            <a:rPr lang="cs-CZ" smtClean="0"/>
            <a:t>Konverzní</a:t>
          </a:r>
          <a:endParaRPr lang="cs-CZ"/>
        </a:p>
      </dgm:t>
    </dgm:pt>
    <dgm:pt modelId="{180E00D1-E027-43A1-AAF1-833F9AFF2A56}" type="parTrans" cxnId="{BD0F29CE-578C-4C6A-809D-46D3A40276BD}">
      <dgm:prSet/>
      <dgm:spPr/>
      <dgm:t>
        <a:bodyPr/>
        <a:lstStyle/>
        <a:p>
          <a:endParaRPr lang="cs-CZ"/>
        </a:p>
      </dgm:t>
    </dgm:pt>
    <dgm:pt modelId="{B8F999B0-C929-4AC7-9723-8BE734C91CD8}" type="sibTrans" cxnId="{BD0F29CE-578C-4C6A-809D-46D3A40276BD}">
      <dgm:prSet/>
      <dgm:spPr/>
      <dgm:t>
        <a:bodyPr/>
        <a:lstStyle/>
        <a:p>
          <a:endParaRPr lang="cs-CZ"/>
        </a:p>
      </dgm:t>
    </dgm:pt>
    <dgm:pt modelId="{3214AE31-05DD-47AF-913E-854FDE7CCC22}">
      <dgm:prSet/>
      <dgm:spPr/>
      <dgm:t>
        <a:bodyPr/>
        <a:lstStyle/>
        <a:p>
          <a:pPr rtl="0"/>
          <a:r>
            <a:rPr lang="cs-CZ" smtClean="0"/>
            <a:t>Stimulující</a:t>
          </a:r>
          <a:endParaRPr lang="cs-CZ"/>
        </a:p>
      </dgm:t>
    </dgm:pt>
    <dgm:pt modelId="{0CE54D83-22B5-4468-B251-0707AB3F383F}" type="parTrans" cxnId="{AE6680C8-A723-490D-910B-1B63B3D3DE9B}">
      <dgm:prSet/>
      <dgm:spPr/>
      <dgm:t>
        <a:bodyPr/>
        <a:lstStyle/>
        <a:p>
          <a:endParaRPr lang="cs-CZ"/>
        </a:p>
      </dgm:t>
    </dgm:pt>
    <dgm:pt modelId="{624DBB83-433E-45E5-AB14-C32F57846999}" type="sibTrans" cxnId="{AE6680C8-A723-490D-910B-1B63B3D3DE9B}">
      <dgm:prSet/>
      <dgm:spPr/>
      <dgm:t>
        <a:bodyPr/>
        <a:lstStyle/>
        <a:p>
          <a:endParaRPr lang="cs-CZ"/>
        </a:p>
      </dgm:t>
    </dgm:pt>
    <dgm:pt modelId="{4B71F43A-424B-4685-B138-ADD70B855D2C}">
      <dgm:prSet/>
      <dgm:spPr/>
      <dgm:t>
        <a:bodyPr/>
        <a:lstStyle/>
        <a:p>
          <a:pPr rtl="0"/>
          <a:r>
            <a:rPr lang="cs-CZ" smtClean="0"/>
            <a:t>Rozvojový</a:t>
          </a:r>
          <a:endParaRPr lang="cs-CZ"/>
        </a:p>
      </dgm:t>
    </dgm:pt>
    <dgm:pt modelId="{E7F5DDB9-5155-45E4-B810-1CD7DCF11B01}" type="parTrans" cxnId="{081CBCF4-77FB-4086-8624-3F7EBA341078}">
      <dgm:prSet/>
      <dgm:spPr/>
      <dgm:t>
        <a:bodyPr/>
        <a:lstStyle/>
        <a:p>
          <a:endParaRPr lang="cs-CZ"/>
        </a:p>
      </dgm:t>
    </dgm:pt>
    <dgm:pt modelId="{50503F8A-7A0E-4809-BE2B-1F894E86D945}" type="sibTrans" cxnId="{081CBCF4-77FB-4086-8624-3F7EBA341078}">
      <dgm:prSet/>
      <dgm:spPr/>
      <dgm:t>
        <a:bodyPr/>
        <a:lstStyle/>
        <a:p>
          <a:endParaRPr lang="cs-CZ"/>
        </a:p>
      </dgm:t>
    </dgm:pt>
    <dgm:pt modelId="{1CD32140-8D6F-48FC-84C4-6DACF70FA1C9}">
      <dgm:prSet/>
      <dgm:spPr/>
      <dgm:t>
        <a:bodyPr/>
        <a:lstStyle/>
        <a:p>
          <a:pPr rtl="0"/>
          <a:r>
            <a:rPr lang="cs-CZ" smtClean="0"/>
            <a:t>Re marketing</a:t>
          </a:r>
          <a:endParaRPr lang="cs-CZ"/>
        </a:p>
      </dgm:t>
    </dgm:pt>
    <dgm:pt modelId="{000B26DE-6E32-4643-8E6A-389F9F268106}" type="parTrans" cxnId="{95897EEA-925A-4808-B6E0-9256F38E429A}">
      <dgm:prSet/>
      <dgm:spPr/>
      <dgm:t>
        <a:bodyPr/>
        <a:lstStyle/>
        <a:p>
          <a:endParaRPr lang="cs-CZ"/>
        </a:p>
      </dgm:t>
    </dgm:pt>
    <dgm:pt modelId="{2F5D4B4A-EA56-4C39-B1AD-C36E95A8118E}" type="sibTrans" cxnId="{95897EEA-925A-4808-B6E0-9256F38E429A}">
      <dgm:prSet/>
      <dgm:spPr/>
      <dgm:t>
        <a:bodyPr/>
        <a:lstStyle/>
        <a:p>
          <a:endParaRPr lang="cs-CZ"/>
        </a:p>
      </dgm:t>
    </dgm:pt>
    <dgm:pt modelId="{5989FBB3-9423-4CA5-86AA-DB9209310AA9}">
      <dgm:prSet/>
      <dgm:spPr/>
      <dgm:t>
        <a:bodyPr/>
        <a:lstStyle/>
        <a:p>
          <a:pPr rtl="0"/>
          <a:r>
            <a:rPr lang="cs-CZ" smtClean="0"/>
            <a:t>Udržovací</a:t>
          </a:r>
          <a:endParaRPr lang="cs-CZ"/>
        </a:p>
      </dgm:t>
    </dgm:pt>
    <dgm:pt modelId="{DA78A955-F874-4853-970D-552F5002977D}" type="parTrans" cxnId="{2F14368F-B426-4B80-8885-11FA69206FB5}">
      <dgm:prSet/>
      <dgm:spPr/>
      <dgm:t>
        <a:bodyPr/>
        <a:lstStyle/>
        <a:p>
          <a:endParaRPr lang="cs-CZ"/>
        </a:p>
      </dgm:t>
    </dgm:pt>
    <dgm:pt modelId="{9DA3C5D7-D5B6-470E-AD07-B4A7D9E88B19}" type="sibTrans" cxnId="{2F14368F-B426-4B80-8885-11FA69206FB5}">
      <dgm:prSet/>
      <dgm:spPr/>
      <dgm:t>
        <a:bodyPr/>
        <a:lstStyle/>
        <a:p>
          <a:endParaRPr lang="cs-CZ"/>
        </a:p>
      </dgm:t>
    </dgm:pt>
    <dgm:pt modelId="{E489FD5E-1100-4C60-92FB-87CEE0DC493A}">
      <dgm:prSet/>
      <dgm:spPr/>
      <dgm:t>
        <a:bodyPr/>
        <a:lstStyle/>
        <a:p>
          <a:pPr rtl="0"/>
          <a:r>
            <a:rPr lang="cs-CZ" dirty="0" smtClean="0"/>
            <a:t>Synchromarketing</a:t>
          </a:r>
          <a:endParaRPr lang="cs-CZ" dirty="0"/>
        </a:p>
      </dgm:t>
    </dgm:pt>
    <dgm:pt modelId="{D357821C-BB53-4DA9-A48B-B6F63D5B8881}" type="parTrans" cxnId="{F93D6EDF-563D-4721-88AF-F53268CF798F}">
      <dgm:prSet/>
      <dgm:spPr/>
      <dgm:t>
        <a:bodyPr/>
        <a:lstStyle/>
        <a:p>
          <a:endParaRPr lang="cs-CZ"/>
        </a:p>
      </dgm:t>
    </dgm:pt>
    <dgm:pt modelId="{40F90C38-315B-4E2A-9A9D-F44D64C816F9}" type="sibTrans" cxnId="{F93D6EDF-563D-4721-88AF-F53268CF798F}">
      <dgm:prSet/>
      <dgm:spPr/>
      <dgm:t>
        <a:bodyPr/>
        <a:lstStyle/>
        <a:p>
          <a:endParaRPr lang="cs-CZ"/>
        </a:p>
      </dgm:t>
    </dgm:pt>
    <dgm:pt modelId="{E77D627B-DD42-44B6-82B9-159D4CDA3DCF}">
      <dgm:prSet/>
      <dgm:spPr/>
      <dgm:t>
        <a:bodyPr/>
        <a:lstStyle/>
        <a:p>
          <a:pPr rtl="0"/>
          <a:r>
            <a:rPr lang="cs-CZ" smtClean="0"/>
            <a:t>Demarketing</a:t>
          </a:r>
          <a:endParaRPr lang="cs-CZ"/>
        </a:p>
      </dgm:t>
    </dgm:pt>
    <dgm:pt modelId="{B074207E-09EF-4BB4-AEED-1C4B90E70614}" type="parTrans" cxnId="{E0B7275B-3BD5-4409-9C79-8BEDFEC40D5E}">
      <dgm:prSet/>
      <dgm:spPr/>
      <dgm:t>
        <a:bodyPr/>
        <a:lstStyle/>
        <a:p>
          <a:endParaRPr lang="cs-CZ"/>
        </a:p>
      </dgm:t>
    </dgm:pt>
    <dgm:pt modelId="{823A21AC-10D6-4A27-A055-D83A429254DF}" type="sibTrans" cxnId="{E0B7275B-3BD5-4409-9C79-8BEDFEC40D5E}">
      <dgm:prSet/>
      <dgm:spPr/>
      <dgm:t>
        <a:bodyPr/>
        <a:lstStyle/>
        <a:p>
          <a:endParaRPr lang="cs-CZ"/>
        </a:p>
      </dgm:t>
    </dgm:pt>
    <dgm:pt modelId="{C404A534-B2C5-4BF7-B631-F5EDACD785DC}">
      <dgm:prSet/>
      <dgm:spPr/>
      <dgm:t>
        <a:bodyPr/>
        <a:lstStyle/>
        <a:p>
          <a:pPr rtl="0"/>
          <a:r>
            <a:rPr lang="cs-CZ" smtClean="0"/>
            <a:t>Protipůsobící</a:t>
          </a:r>
          <a:endParaRPr lang="cs-CZ"/>
        </a:p>
      </dgm:t>
    </dgm:pt>
    <dgm:pt modelId="{F47045EF-D40A-4EE6-BC2B-8DA41DF0FA00}" type="parTrans" cxnId="{CC104805-1A5B-4BC8-BC56-B5DB26640DF7}">
      <dgm:prSet/>
      <dgm:spPr/>
      <dgm:t>
        <a:bodyPr/>
        <a:lstStyle/>
        <a:p>
          <a:endParaRPr lang="cs-CZ"/>
        </a:p>
      </dgm:t>
    </dgm:pt>
    <dgm:pt modelId="{CAEDE172-7717-4166-A2B9-354BB5391251}" type="sibTrans" cxnId="{CC104805-1A5B-4BC8-BC56-B5DB26640DF7}">
      <dgm:prSet/>
      <dgm:spPr/>
      <dgm:t>
        <a:bodyPr/>
        <a:lstStyle/>
        <a:p>
          <a:endParaRPr lang="cs-CZ"/>
        </a:p>
      </dgm:t>
    </dgm:pt>
    <dgm:pt modelId="{681BA69C-BBE6-4BD3-ADFC-B2CB4B2C17D5}" type="pres">
      <dgm:prSet presAssocID="{4939E8D5-92F0-4F86-9A91-437853B8B9D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E87C5BA4-BBDC-43AE-9A66-AAB72F2AD742}" type="pres">
      <dgm:prSet presAssocID="{0016E745-CA9C-423C-8EA8-D40533098292}" presName="linNode" presStyleCnt="0"/>
      <dgm:spPr/>
    </dgm:pt>
    <dgm:pt modelId="{64FF2D5B-852B-4EEE-BA15-43BE466238C4}" type="pres">
      <dgm:prSet presAssocID="{0016E745-CA9C-423C-8EA8-D40533098292}" presName="parentShp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A890C62-790A-43D2-AA45-0D17728984DF}" type="pres">
      <dgm:prSet presAssocID="{0016E745-CA9C-423C-8EA8-D40533098292}" presName="childShp" presStyleLbl="bgAccFollowNode1" presStyleIdx="0" presStyleCnt="8">
        <dgm:presLayoutVars>
          <dgm:bulletEnabled val="1"/>
        </dgm:presLayoutVars>
      </dgm:prSet>
      <dgm:spPr/>
    </dgm:pt>
    <dgm:pt modelId="{168207F2-34AE-4A0E-9E21-B38626A22F35}" type="pres">
      <dgm:prSet presAssocID="{B8F999B0-C929-4AC7-9723-8BE734C91CD8}" presName="spacing" presStyleCnt="0"/>
      <dgm:spPr/>
    </dgm:pt>
    <dgm:pt modelId="{3B1F9B1C-3BE8-4E8F-9184-A55A73646EA6}" type="pres">
      <dgm:prSet presAssocID="{3214AE31-05DD-47AF-913E-854FDE7CCC22}" presName="linNode" presStyleCnt="0"/>
      <dgm:spPr/>
    </dgm:pt>
    <dgm:pt modelId="{91D366F9-B6E7-4940-8CB3-30BBC0BE98B9}" type="pres">
      <dgm:prSet presAssocID="{3214AE31-05DD-47AF-913E-854FDE7CCC22}" presName="parentShp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2FC243F-C77A-4FD0-8175-96DBC2FE843F}" type="pres">
      <dgm:prSet presAssocID="{3214AE31-05DD-47AF-913E-854FDE7CCC22}" presName="childShp" presStyleLbl="bgAccFollowNode1" presStyleIdx="1" presStyleCnt="8">
        <dgm:presLayoutVars>
          <dgm:bulletEnabled val="1"/>
        </dgm:presLayoutVars>
      </dgm:prSet>
      <dgm:spPr/>
    </dgm:pt>
    <dgm:pt modelId="{DB4AFC7A-31BC-4005-834B-518B2F0829EB}" type="pres">
      <dgm:prSet presAssocID="{624DBB83-433E-45E5-AB14-C32F57846999}" presName="spacing" presStyleCnt="0"/>
      <dgm:spPr/>
    </dgm:pt>
    <dgm:pt modelId="{46392522-E557-43ED-B552-C54122BDA588}" type="pres">
      <dgm:prSet presAssocID="{4B71F43A-424B-4685-B138-ADD70B855D2C}" presName="linNode" presStyleCnt="0"/>
      <dgm:spPr/>
    </dgm:pt>
    <dgm:pt modelId="{098859D9-AF95-47C5-8BA8-BCD96CEF5291}" type="pres">
      <dgm:prSet presAssocID="{4B71F43A-424B-4685-B138-ADD70B855D2C}" presName="parentShp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8C3582A-5C81-4EC9-953B-DF3AEB8C78BB}" type="pres">
      <dgm:prSet presAssocID="{4B71F43A-424B-4685-B138-ADD70B855D2C}" presName="childShp" presStyleLbl="bgAccFollowNode1" presStyleIdx="2" presStyleCnt="8">
        <dgm:presLayoutVars>
          <dgm:bulletEnabled val="1"/>
        </dgm:presLayoutVars>
      </dgm:prSet>
      <dgm:spPr/>
    </dgm:pt>
    <dgm:pt modelId="{B5774A37-A01F-4AA0-88A1-350A00DF54EA}" type="pres">
      <dgm:prSet presAssocID="{50503F8A-7A0E-4809-BE2B-1F894E86D945}" presName="spacing" presStyleCnt="0"/>
      <dgm:spPr/>
    </dgm:pt>
    <dgm:pt modelId="{4B6DD968-CB5A-4EC7-AF93-23B2F1A60A4D}" type="pres">
      <dgm:prSet presAssocID="{1CD32140-8D6F-48FC-84C4-6DACF70FA1C9}" presName="linNode" presStyleCnt="0"/>
      <dgm:spPr/>
    </dgm:pt>
    <dgm:pt modelId="{239B0AB1-333D-4670-980A-0535F9095A0E}" type="pres">
      <dgm:prSet presAssocID="{1CD32140-8D6F-48FC-84C4-6DACF70FA1C9}" presName="parentShp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7462E81-F959-4411-A68F-7A3E241A3710}" type="pres">
      <dgm:prSet presAssocID="{1CD32140-8D6F-48FC-84C4-6DACF70FA1C9}" presName="childShp" presStyleLbl="bgAccFollowNode1" presStyleIdx="3" presStyleCnt="8">
        <dgm:presLayoutVars>
          <dgm:bulletEnabled val="1"/>
        </dgm:presLayoutVars>
      </dgm:prSet>
      <dgm:spPr/>
    </dgm:pt>
    <dgm:pt modelId="{7131A6DE-0A5C-46E8-A71D-32CADC0398A1}" type="pres">
      <dgm:prSet presAssocID="{2F5D4B4A-EA56-4C39-B1AD-C36E95A8118E}" presName="spacing" presStyleCnt="0"/>
      <dgm:spPr/>
    </dgm:pt>
    <dgm:pt modelId="{39B45DEC-98D6-4827-A01E-79EF9F7073B2}" type="pres">
      <dgm:prSet presAssocID="{5989FBB3-9423-4CA5-86AA-DB9209310AA9}" presName="linNode" presStyleCnt="0"/>
      <dgm:spPr/>
    </dgm:pt>
    <dgm:pt modelId="{C8BC1506-ACF7-4E71-8232-307DD28BECE7}" type="pres">
      <dgm:prSet presAssocID="{5989FBB3-9423-4CA5-86AA-DB9209310AA9}" presName="parentShp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B9F9DE4-1166-4CE3-8829-A2D77D2F4E5F}" type="pres">
      <dgm:prSet presAssocID="{5989FBB3-9423-4CA5-86AA-DB9209310AA9}" presName="childShp" presStyleLbl="bgAccFollowNode1" presStyleIdx="4" presStyleCnt="8">
        <dgm:presLayoutVars>
          <dgm:bulletEnabled val="1"/>
        </dgm:presLayoutVars>
      </dgm:prSet>
      <dgm:spPr/>
    </dgm:pt>
    <dgm:pt modelId="{A20DB003-A9AF-45DF-8EB8-FB63F8CDA4E7}" type="pres">
      <dgm:prSet presAssocID="{9DA3C5D7-D5B6-470E-AD07-B4A7D9E88B19}" presName="spacing" presStyleCnt="0"/>
      <dgm:spPr/>
    </dgm:pt>
    <dgm:pt modelId="{A5422B03-E65B-437C-AE10-E92A6F54F426}" type="pres">
      <dgm:prSet presAssocID="{E489FD5E-1100-4C60-92FB-87CEE0DC493A}" presName="linNode" presStyleCnt="0"/>
      <dgm:spPr/>
    </dgm:pt>
    <dgm:pt modelId="{28387360-D910-4FE6-9AB3-D9BDF12FDF27}" type="pres">
      <dgm:prSet presAssocID="{E489FD5E-1100-4C60-92FB-87CEE0DC493A}" presName="parentShp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48F351C-178B-4EB1-ACF3-9CC63F66E205}" type="pres">
      <dgm:prSet presAssocID="{E489FD5E-1100-4C60-92FB-87CEE0DC493A}" presName="childShp" presStyleLbl="bgAccFollowNode1" presStyleIdx="5" presStyleCnt="8">
        <dgm:presLayoutVars>
          <dgm:bulletEnabled val="1"/>
        </dgm:presLayoutVars>
      </dgm:prSet>
      <dgm:spPr/>
    </dgm:pt>
    <dgm:pt modelId="{D5CB707F-7474-48F6-BC62-B40E544A8278}" type="pres">
      <dgm:prSet presAssocID="{40F90C38-315B-4E2A-9A9D-F44D64C816F9}" presName="spacing" presStyleCnt="0"/>
      <dgm:spPr/>
    </dgm:pt>
    <dgm:pt modelId="{84A28CB7-F73F-4530-A9E9-195E2654BC69}" type="pres">
      <dgm:prSet presAssocID="{E77D627B-DD42-44B6-82B9-159D4CDA3DCF}" presName="linNode" presStyleCnt="0"/>
      <dgm:spPr/>
    </dgm:pt>
    <dgm:pt modelId="{34A47E0E-B155-4F61-9520-70B93D338699}" type="pres">
      <dgm:prSet presAssocID="{E77D627B-DD42-44B6-82B9-159D4CDA3DCF}" presName="parentShp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53787D9-E575-481C-83A9-363A9216CFD3}" type="pres">
      <dgm:prSet presAssocID="{E77D627B-DD42-44B6-82B9-159D4CDA3DCF}" presName="childShp" presStyleLbl="bgAccFollowNode1" presStyleIdx="6" presStyleCnt="8">
        <dgm:presLayoutVars>
          <dgm:bulletEnabled val="1"/>
        </dgm:presLayoutVars>
      </dgm:prSet>
      <dgm:spPr/>
    </dgm:pt>
    <dgm:pt modelId="{ED2EA9C9-9388-4CBF-AA91-09D2F573DD1A}" type="pres">
      <dgm:prSet presAssocID="{823A21AC-10D6-4A27-A055-D83A429254DF}" presName="spacing" presStyleCnt="0"/>
      <dgm:spPr/>
    </dgm:pt>
    <dgm:pt modelId="{0B5152F7-7621-4EA9-A19C-A76870B8D872}" type="pres">
      <dgm:prSet presAssocID="{C404A534-B2C5-4BF7-B631-F5EDACD785DC}" presName="linNode" presStyleCnt="0"/>
      <dgm:spPr/>
    </dgm:pt>
    <dgm:pt modelId="{1D9525CB-1280-4210-9916-A3CA3D5F14C0}" type="pres">
      <dgm:prSet presAssocID="{C404A534-B2C5-4BF7-B631-F5EDACD785DC}" presName="parentShp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124D3E8-1095-4F2E-8E9B-6A854D92AC07}" type="pres">
      <dgm:prSet presAssocID="{C404A534-B2C5-4BF7-B631-F5EDACD785DC}" presName="childShp" presStyleLbl="bgAccFollowNode1" presStyleIdx="7" presStyleCnt="8">
        <dgm:presLayoutVars>
          <dgm:bulletEnabled val="1"/>
        </dgm:presLayoutVars>
      </dgm:prSet>
      <dgm:spPr/>
    </dgm:pt>
  </dgm:ptLst>
  <dgm:cxnLst>
    <dgm:cxn modelId="{CC104805-1A5B-4BC8-BC56-B5DB26640DF7}" srcId="{4939E8D5-92F0-4F86-9A91-437853B8B9DD}" destId="{C404A534-B2C5-4BF7-B631-F5EDACD785DC}" srcOrd="7" destOrd="0" parTransId="{F47045EF-D40A-4EE6-BC2B-8DA41DF0FA00}" sibTransId="{CAEDE172-7717-4166-A2B9-354BB5391251}"/>
    <dgm:cxn modelId="{081CBCF4-77FB-4086-8624-3F7EBA341078}" srcId="{4939E8D5-92F0-4F86-9A91-437853B8B9DD}" destId="{4B71F43A-424B-4685-B138-ADD70B855D2C}" srcOrd="2" destOrd="0" parTransId="{E7F5DDB9-5155-45E4-B810-1CD7DCF11B01}" sibTransId="{50503F8A-7A0E-4809-BE2B-1F894E86D945}"/>
    <dgm:cxn modelId="{1EDF144C-B8B9-4F09-971F-5850C035D0AC}" type="presOf" srcId="{4B71F43A-424B-4685-B138-ADD70B855D2C}" destId="{098859D9-AF95-47C5-8BA8-BCD96CEF5291}" srcOrd="0" destOrd="0" presId="urn:microsoft.com/office/officeart/2005/8/layout/vList6"/>
    <dgm:cxn modelId="{95897EEA-925A-4808-B6E0-9256F38E429A}" srcId="{4939E8D5-92F0-4F86-9A91-437853B8B9DD}" destId="{1CD32140-8D6F-48FC-84C4-6DACF70FA1C9}" srcOrd="3" destOrd="0" parTransId="{000B26DE-6E32-4643-8E6A-389F9F268106}" sibTransId="{2F5D4B4A-EA56-4C39-B1AD-C36E95A8118E}"/>
    <dgm:cxn modelId="{F40166D7-25BD-4970-88E2-D744704CE1F3}" type="presOf" srcId="{1CD32140-8D6F-48FC-84C4-6DACF70FA1C9}" destId="{239B0AB1-333D-4670-980A-0535F9095A0E}" srcOrd="0" destOrd="0" presId="urn:microsoft.com/office/officeart/2005/8/layout/vList6"/>
    <dgm:cxn modelId="{AA179A58-9DD9-40BE-B478-E6D6BF29A140}" type="presOf" srcId="{4939E8D5-92F0-4F86-9A91-437853B8B9DD}" destId="{681BA69C-BBE6-4BD3-ADFC-B2CB4B2C17D5}" srcOrd="0" destOrd="0" presId="urn:microsoft.com/office/officeart/2005/8/layout/vList6"/>
    <dgm:cxn modelId="{10F59082-8261-49D5-994E-40FA395B9FBF}" type="presOf" srcId="{5989FBB3-9423-4CA5-86AA-DB9209310AA9}" destId="{C8BC1506-ACF7-4E71-8232-307DD28BECE7}" srcOrd="0" destOrd="0" presId="urn:microsoft.com/office/officeart/2005/8/layout/vList6"/>
    <dgm:cxn modelId="{5C465547-1BCC-4AB0-88F1-6D754413FDE6}" type="presOf" srcId="{3214AE31-05DD-47AF-913E-854FDE7CCC22}" destId="{91D366F9-B6E7-4940-8CB3-30BBC0BE98B9}" srcOrd="0" destOrd="0" presId="urn:microsoft.com/office/officeart/2005/8/layout/vList6"/>
    <dgm:cxn modelId="{E0B7275B-3BD5-4409-9C79-8BEDFEC40D5E}" srcId="{4939E8D5-92F0-4F86-9A91-437853B8B9DD}" destId="{E77D627B-DD42-44B6-82B9-159D4CDA3DCF}" srcOrd="6" destOrd="0" parTransId="{B074207E-09EF-4BB4-AEED-1C4B90E70614}" sibTransId="{823A21AC-10D6-4A27-A055-D83A429254DF}"/>
    <dgm:cxn modelId="{D25A572E-6B89-4B98-A0ED-3FBEDFE3689C}" type="presOf" srcId="{E77D627B-DD42-44B6-82B9-159D4CDA3DCF}" destId="{34A47E0E-B155-4F61-9520-70B93D338699}" srcOrd="0" destOrd="0" presId="urn:microsoft.com/office/officeart/2005/8/layout/vList6"/>
    <dgm:cxn modelId="{F93D6EDF-563D-4721-88AF-F53268CF798F}" srcId="{4939E8D5-92F0-4F86-9A91-437853B8B9DD}" destId="{E489FD5E-1100-4C60-92FB-87CEE0DC493A}" srcOrd="5" destOrd="0" parTransId="{D357821C-BB53-4DA9-A48B-B6F63D5B8881}" sibTransId="{40F90C38-315B-4E2A-9A9D-F44D64C816F9}"/>
    <dgm:cxn modelId="{BD0F29CE-578C-4C6A-809D-46D3A40276BD}" srcId="{4939E8D5-92F0-4F86-9A91-437853B8B9DD}" destId="{0016E745-CA9C-423C-8EA8-D40533098292}" srcOrd="0" destOrd="0" parTransId="{180E00D1-E027-43A1-AAF1-833F9AFF2A56}" sibTransId="{B8F999B0-C929-4AC7-9723-8BE734C91CD8}"/>
    <dgm:cxn modelId="{859AD382-7135-422B-BA2D-C4627D20D977}" type="presOf" srcId="{0016E745-CA9C-423C-8EA8-D40533098292}" destId="{64FF2D5B-852B-4EEE-BA15-43BE466238C4}" srcOrd="0" destOrd="0" presId="urn:microsoft.com/office/officeart/2005/8/layout/vList6"/>
    <dgm:cxn modelId="{AE6680C8-A723-490D-910B-1B63B3D3DE9B}" srcId="{4939E8D5-92F0-4F86-9A91-437853B8B9DD}" destId="{3214AE31-05DD-47AF-913E-854FDE7CCC22}" srcOrd="1" destOrd="0" parTransId="{0CE54D83-22B5-4468-B251-0707AB3F383F}" sibTransId="{624DBB83-433E-45E5-AB14-C32F57846999}"/>
    <dgm:cxn modelId="{C265F9E7-B400-4892-8CD9-FB404ADD18D2}" type="presOf" srcId="{E489FD5E-1100-4C60-92FB-87CEE0DC493A}" destId="{28387360-D910-4FE6-9AB3-D9BDF12FDF27}" srcOrd="0" destOrd="0" presId="urn:microsoft.com/office/officeart/2005/8/layout/vList6"/>
    <dgm:cxn modelId="{2F14368F-B426-4B80-8885-11FA69206FB5}" srcId="{4939E8D5-92F0-4F86-9A91-437853B8B9DD}" destId="{5989FBB3-9423-4CA5-86AA-DB9209310AA9}" srcOrd="4" destOrd="0" parTransId="{DA78A955-F874-4853-970D-552F5002977D}" sibTransId="{9DA3C5D7-D5B6-470E-AD07-B4A7D9E88B19}"/>
    <dgm:cxn modelId="{04CDA4C2-0BB1-43EF-8510-7531E07F2967}" type="presOf" srcId="{C404A534-B2C5-4BF7-B631-F5EDACD785DC}" destId="{1D9525CB-1280-4210-9916-A3CA3D5F14C0}" srcOrd="0" destOrd="0" presId="urn:microsoft.com/office/officeart/2005/8/layout/vList6"/>
    <dgm:cxn modelId="{54FE81CA-89EB-4E1B-8516-A804D30F9DB4}" type="presParOf" srcId="{681BA69C-BBE6-4BD3-ADFC-B2CB4B2C17D5}" destId="{E87C5BA4-BBDC-43AE-9A66-AAB72F2AD742}" srcOrd="0" destOrd="0" presId="urn:microsoft.com/office/officeart/2005/8/layout/vList6"/>
    <dgm:cxn modelId="{A85A35C6-DE18-401F-937C-E44AD1CA8909}" type="presParOf" srcId="{E87C5BA4-BBDC-43AE-9A66-AAB72F2AD742}" destId="{64FF2D5B-852B-4EEE-BA15-43BE466238C4}" srcOrd="0" destOrd="0" presId="urn:microsoft.com/office/officeart/2005/8/layout/vList6"/>
    <dgm:cxn modelId="{5E9AD2C3-2470-486F-9126-17EF2A19E9E0}" type="presParOf" srcId="{E87C5BA4-BBDC-43AE-9A66-AAB72F2AD742}" destId="{EA890C62-790A-43D2-AA45-0D17728984DF}" srcOrd="1" destOrd="0" presId="urn:microsoft.com/office/officeart/2005/8/layout/vList6"/>
    <dgm:cxn modelId="{96B838D1-D8A8-46B6-835C-BF303EB33FFC}" type="presParOf" srcId="{681BA69C-BBE6-4BD3-ADFC-B2CB4B2C17D5}" destId="{168207F2-34AE-4A0E-9E21-B38626A22F35}" srcOrd="1" destOrd="0" presId="urn:microsoft.com/office/officeart/2005/8/layout/vList6"/>
    <dgm:cxn modelId="{E6FD6908-4B4E-446C-A81E-6D07FE6BFE69}" type="presParOf" srcId="{681BA69C-BBE6-4BD3-ADFC-B2CB4B2C17D5}" destId="{3B1F9B1C-3BE8-4E8F-9184-A55A73646EA6}" srcOrd="2" destOrd="0" presId="urn:microsoft.com/office/officeart/2005/8/layout/vList6"/>
    <dgm:cxn modelId="{F38B5884-EC88-41B8-A9F6-F6686C8A11A9}" type="presParOf" srcId="{3B1F9B1C-3BE8-4E8F-9184-A55A73646EA6}" destId="{91D366F9-B6E7-4940-8CB3-30BBC0BE98B9}" srcOrd="0" destOrd="0" presId="urn:microsoft.com/office/officeart/2005/8/layout/vList6"/>
    <dgm:cxn modelId="{85D77EFC-EE07-4A3D-9800-7ABC496AE6A5}" type="presParOf" srcId="{3B1F9B1C-3BE8-4E8F-9184-A55A73646EA6}" destId="{82FC243F-C77A-4FD0-8175-96DBC2FE843F}" srcOrd="1" destOrd="0" presId="urn:microsoft.com/office/officeart/2005/8/layout/vList6"/>
    <dgm:cxn modelId="{0B1A796C-25C7-454D-8AB3-A72219BC7A29}" type="presParOf" srcId="{681BA69C-BBE6-4BD3-ADFC-B2CB4B2C17D5}" destId="{DB4AFC7A-31BC-4005-834B-518B2F0829EB}" srcOrd="3" destOrd="0" presId="urn:microsoft.com/office/officeart/2005/8/layout/vList6"/>
    <dgm:cxn modelId="{850BE6D8-E94E-4082-A39A-F28EAE91C167}" type="presParOf" srcId="{681BA69C-BBE6-4BD3-ADFC-B2CB4B2C17D5}" destId="{46392522-E557-43ED-B552-C54122BDA588}" srcOrd="4" destOrd="0" presId="urn:microsoft.com/office/officeart/2005/8/layout/vList6"/>
    <dgm:cxn modelId="{CFE70E08-2131-42EE-83E0-EF75E6B61720}" type="presParOf" srcId="{46392522-E557-43ED-B552-C54122BDA588}" destId="{098859D9-AF95-47C5-8BA8-BCD96CEF5291}" srcOrd="0" destOrd="0" presId="urn:microsoft.com/office/officeart/2005/8/layout/vList6"/>
    <dgm:cxn modelId="{40CC66E9-AEFC-4882-8CCD-294E1ED12D66}" type="presParOf" srcId="{46392522-E557-43ED-B552-C54122BDA588}" destId="{48C3582A-5C81-4EC9-953B-DF3AEB8C78BB}" srcOrd="1" destOrd="0" presId="urn:microsoft.com/office/officeart/2005/8/layout/vList6"/>
    <dgm:cxn modelId="{41229846-3218-4E90-AAB4-A7EC32C3B7EC}" type="presParOf" srcId="{681BA69C-BBE6-4BD3-ADFC-B2CB4B2C17D5}" destId="{B5774A37-A01F-4AA0-88A1-350A00DF54EA}" srcOrd="5" destOrd="0" presId="urn:microsoft.com/office/officeart/2005/8/layout/vList6"/>
    <dgm:cxn modelId="{FC5E3F21-B44A-4AE7-9893-06F13954D019}" type="presParOf" srcId="{681BA69C-BBE6-4BD3-ADFC-B2CB4B2C17D5}" destId="{4B6DD968-CB5A-4EC7-AF93-23B2F1A60A4D}" srcOrd="6" destOrd="0" presId="urn:microsoft.com/office/officeart/2005/8/layout/vList6"/>
    <dgm:cxn modelId="{68822453-A3CF-4BE8-B25E-0510CBDDB4BC}" type="presParOf" srcId="{4B6DD968-CB5A-4EC7-AF93-23B2F1A60A4D}" destId="{239B0AB1-333D-4670-980A-0535F9095A0E}" srcOrd="0" destOrd="0" presId="urn:microsoft.com/office/officeart/2005/8/layout/vList6"/>
    <dgm:cxn modelId="{E0F1E1D0-9A49-48B4-B5B1-333C10DA9710}" type="presParOf" srcId="{4B6DD968-CB5A-4EC7-AF93-23B2F1A60A4D}" destId="{17462E81-F959-4411-A68F-7A3E241A3710}" srcOrd="1" destOrd="0" presId="urn:microsoft.com/office/officeart/2005/8/layout/vList6"/>
    <dgm:cxn modelId="{5B340392-0A8E-42BC-ADEC-2F44EF6B2C5E}" type="presParOf" srcId="{681BA69C-BBE6-4BD3-ADFC-B2CB4B2C17D5}" destId="{7131A6DE-0A5C-46E8-A71D-32CADC0398A1}" srcOrd="7" destOrd="0" presId="urn:microsoft.com/office/officeart/2005/8/layout/vList6"/>
    <dgm:cxn modelId="{98F82A65-2F71-4B23-B564-42F47423DA66}" type="presParOf" srcId="{681BA69C-BBE6-4BD3-ADFC-B2CB4B2C17D5}" destId="{39B45DEC-98D6-4827-A01E-79EF9F7073B2}" srcOrd="8" destOrd="0" presId="urn:microsoft.com/office/officeart/2005/8/layout/vList6"/>
    <dgm:cxn modelId="{10803B40-BEE7-4AB0-A06F-A5C3B0C165B2}" type="presParOf" srcId="{39B45DEC-98D6-4827-A01E-79EF9F7073B2}" destId="{C8BC1506-ACF7-4E71-8232-307DD28BECE7}" srcOrd="0" destOrd="0" presId="urn:microsoft.com/office/officeart/2005/8/layout/vList6"/>
    <dgm:cxn modelId="{FC2DD5D5-4314-4F6D-9A99-7DF384C7203F}" type="presParOf" srcId="{39B45DEC-98D6-4827-A01E-79EF9F7073B2}" destId="{EB9F9DE4-1166-4CE3-8829-A2D77D2F4E5F}" srcOrd="1" destOrd="0" presId="urn:microsoft.com/office/officeart/2005/8/layout/vList6"/>
    <dgm:cxn modelId="{FAEC276E-53A8-424D-8860-3F661C5D2F8A}" type="presParOf" srcId="{681BA69C-BBE6-4BD3-ADFC-B2CB4B2C17D5}" destId="{A20DB003-A9AF-45DF-8EB8-FB63F8CDA4E7}" srcOrd="9" destOrd="0" presId="urn:microsoft.com/office/officeart/2005/8/layout/vList6"/>
    <dgm:cxn modelId="{7CB622D7-6D88-447E-895E-2A384DD738A8}" type="presParOf" srcId="{681BA69C-BBE6-4BD3-ADFC-B2CB4B2C17D5}" destId="{A5422B03-E65B-437C-AE10-E92A6F54F426}" srcOrd="10" destOrd="0" presId="urn:microsoft.com/office/officeart/2005/8/layout/vList6"/>
    <dgm:cxn modelId="{4E1E7F05-4FF0-4CFD-93D4-3CE346A82A8A}" type="presParOf" srcId="{A5422B03-E65B-437C-AE10-E92A6F54F426}" destId="{28387360-D910-4FE6-9AB3-D9BDF12FDF27}" srcOrd="0" destOrd="0" presId="urn:microsoft.com/office/officeart/2005/8/layout/vList6"/>
    <dgm:cxn modelId="{855C9AEE-A501-4F20-B7D7-EFE8C6AF414B}" type="presParOf" srcId="{A5422B03-E65B-437C-AE10-E92A6F54F426}" destId="{D48F351C-178B-4EB1-ACF3-9CC63F66E205}" srcOrd="1" destOrd="0" presId="urn:microsoft.com/office/officeart/2005/8/layout/vList6"/>
    <dgm:cxn modelId="{58D471CC-6ED9-49CD-B3D1-8641AC6E5202}" type="presParOf" srcId="{681BA69C-BBE6-4BD3-ADFC-B2CB4B2C17D5}" destId="{D5CB707F-7474-48F6-BC62-B40E544A8278}" srcOrd="11" destOrd="0" presId="urn:microsoft.com/office/officeart/2005/8/layout/vList6"/>
    <dgm:cxn modelId="{3DF3508E-794C-43F1-AD4F-DCB593B0CC7F}" type="presParOf" srcId="{681BA69C-BBE6-4BD3-ADFC-B2CB4B2C17D5}" destId="{84A28CB7-F73F-4530-A9E9-195E2654BC69}" srcOrd="12" destOrd="0" presId="urn:microsoft.com/office/officeart/2005/8/layout/vList6"/>
    <dgm:cxn modelId="{3FF20D85-6AAD-4F83-ACE3-E596EF9EED18}" type="presParOf" srcId="{84A28CB7-F73F-4530-A9E9-195E2654BC69}" destId="{34A47E0E-B155-4F61-9520-70B93D338699}" srcOrd="0" destOrd="0" presId="urn:microsoft.com/office/officeart/2005/8/layout/vList6"/>
    <dgm:cxn modelId="{FE246942-759F-45F1-A678-9CEF2468CEE5}" type="presParOf" srcId="{84A28CB7-F73F-4530-A9E9-195E2654BC69}" destId="{E53787D9-E575-481C-83A9-363A9216CFD3}" srcOrd="1" destOrd="0" presId="urn:microsoft.com/office/officeart/2005/8/layout/vList6"/>
    <dgm:cxn modelId="{2896BA05-7C77-47A8-B010-0E1B3B6B5118}" type="presParOf" srcId="{681BA69C-BBE6-4BD3-ADFC-B2CB4B2C17D5}" destId="{ED2EA9C9-9388-4CBF-AA91-09D2F573DD1A}" srcOrd="13" destOrd="0" presId="urn:microsoft.com/office/officeart/2005/8/layout/vList6"/>
    <dgm:cxn modelId="{42C0B380-70A7-4078-9117-720DA42A91A7}" type="presParOf" srcId="{681BA69C-BBE6-4BD3-ADFC-B2CB4B2C17D5}" destId="{0B5152F7-7621-4EA9-A19C-A76870B8D872}" srcOrd="14" destOrd="0" presId="urn:microsoft.com/office/officeart/2005/8/layout/vList6"/>
    <dgm:cxn modelId="{C61ADAC4-6DCB-4EF5-8D3E-D07A875D4559}" type="presParOf" srcId="{0B5152F7-7621-4EA9-A19C-A76870B8D872}" destId="{1D9525CB-1280-4210-9916-A3CA3D5F14C0}" srcOrd="0" destOrd="0" presId="urn:microsoft.com/office/officeart/2005/8/layout/vList6"/>
    <dgm:cxn modelId="{859BD99B-A823-4FD9-9DD1-B3D236AB2027}" type="presParOf" srcId="{0B5152F7-7621-4EA9-A19C-A76870B8D872}" destId="{F124D3E8-1095-4F2E-8E9B-6A854D92AC07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11E02C-18E2-4A8C-891D-1C0464EB266A}" type="doc">
      <dgm:prSet loTypeId="urn:microsoft.com/office/officeart/2008/layout/Lin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3E3EA7C1-4B49-40DC-A9E9-6CAB5B32D19D}">
      <dgm:prSet custT="1"/>
      <dgm:spPr/>
      <dgm:t>
        <a:bodyPr/>
        <a:lstStyle/>
        <a:p>
          <a:pPr rtl="0"/>
          <a:r>
            <a:rPr lang="cs-CZ" sz="1600" b="1" i="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konverzní</a:t>
          </a: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– není poptávka. Zákazník neví o novém výrobku. Je snaha co nejrychleji informovat s cílem vyvolat poptávku.</a:t>
          </a:r>
          <a:endParaRPr lang="cs-CZ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3FD211-209F-480D-8CE2-FEB79334D820}" type="parTrans" cxnId="{8DA23D6A-941B-4251-9C1A-33C3743032FE}">
      <dgm:prSet/>
      <dgm:spPr/>
      <dgm:t>
        <a:bodyPr/>
        <a:lstStyle/>
        <a:p>
          <a:endParaRPr lang="cs-CZ"/>
        </a:p>
      </dgm:t>
    </dgm:pt>
    <dgm:pt modelId="{948EB572-7CBB-49F1-BF5C-F17EE6F3FB62}" type="sibTrans" cxnId="{8DA23D6A-941B-4251-9C1A-33C3743032FE}">
      <dgm:prSet/>
      <dgm:spPr/>
      <dgm:t>
        <a:bodyPr/>
        <a:lstStyle/>
        <a:p>
          <a:endParaRPr lang="cs-CZ"/>
        </a:p>
      </dgm:t>
    </dgm:pt>
    <dgm:pt modelId="{8894C792-91E2-412F-9C85-43A8DC087BAA}">
      <dgm:prSet custT="1"/>
      <dgm:spPr/>
      <dgm:t>
        <a:bodyPr/>
        <a:lstStyle/>
        <a:p>
          <a:pPr rtl="0"/>
          <a:endParaRPr lang="cs-CZ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4FCF8D-CE39-40BA-92A7-D907246F7EF6}" type="parTrans" cxnId="{D270C5A5-B8CA-4072-BC0D-7E2441C58109}">
      <dgm:prSet/>
      <dgm:spPr/>
      <dgm:t>
        <a:bodyPr/>
        <a:lstStyle/>
        <a:p>
          <a:endParaRPr lang="cs-CZ"/>
        </a:p>
      </dgm:t>
    </dgm:pt>
    <dgm:pt modelId="{88BBCFE1-C154-4E2B-84C3-EF42483BABE8}" type="sibTrans" cxnId="{D270C5A5-B8CA-4072-BC0D-7E2441C58109}">
      <dgm:prSet/>
      <dgm:spPr/>
      <dgm:t>
        <a:bodyPr/>
        <a:lstStyle/>
        <a:p>
          <a:endParaRPr lang="cs-CZ"/>
        </a:p>
      </dgm:t>
    </dgm:pt>
    <dgm:pt modelId="{12E78C4D-DC6B-4750-AADC-FB7FA2D788F7}">
      <dgm:prSet custT="1"/>
      <dgm:spPr/>
      <dgm:t>
        <a:bodyPr/>
        <a:lstStyle/>
        <a:p>
          <a:pPr rtl="0"/>
          <a:r>
            <a:rPr lang="cs-CZ" sz="1600" b="1" i="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stimulujíc</a:t>
          </a: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í – poptávka je pouze někde. Je potřeba výrobek vyvézt i do jiných teritorií </a:t>
          </a: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a </a:t>
          </a: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vyvolat poptávku. </a:t>
          </a:r>
          <a:endParaRPr lang="cs-CZ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B3F7FF8-EAEF-4CC4-BB71-133987ABE48F}" type="parTrans" cxnId="{251E4366-5D2D-4479-A10C-1341A2B791A1}">
      <dgm:prSet/>
      <dgm:spPr/>
      <dgm:t>
        <a:bodyPr/>
        <a:lstStyle/>
        <a:p>
          <a:endParaRPr lang="cs-CZ"/>
        </a:p>
      </dgm:t>
    </dgm:pt>
    <dgm:pt modelId="{EF505AF4-46F3-4601-88D4-60AA88A28FEF}" type="sibTrans" cxnId="{251E4366-5D2D-4479-A10C-1341A2B791A1}">
      <dgm:prSet/>
      <dgm:spPr/>
      <dgm:t>
        <a:bodyPr/>
        <a:lstStyle/>
        <a:p>
          <a:endParaRPr lang="cs-CZ"/>
        </a:p>
      </dgm:t>
    </dgm:pt>
    <dgm:pt modelId="{731782F8-996B-45D9-B137-10D0BD1CC674}">
      <dgm:prSet custT="1"/>
      <dgm:spPr/>
      <dgm:t>
        <a:bodyPr/>
        <a:lstStyle/>
        <a:p>
          <a:pPr rtl="0"/>
          <a:endParaRPr lang="cs-CZ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8CD206-A180-429C-8F05-41F16059F9D2}" type="parTrans" cxnId="{0D6ED86F-57E3-470D-89A3-9244F058C7D7}">
      <dgm:prSet/>
      <dgm:spPr/>
      <dgm:t>
        <a:bodyPr/>
        <a:lstStyle/>
        <a:p>
          <a:endParaRPr lang="cs-CZ"/>
        </a:p>
      </dgm:t>
    </dgm:pt>
    <dgm:pt modelId="{6CC74F7C-A632-4952-9559-328DBB837E15}" type="sibTrans" cxnId="{0D6ED86F-57E3-470D-89A3-9244F058C7D7}">
      <dgm:prSet/>
      <dgm:spPr/>
      <dgm:t>
        <a:bodyPr/>
        <a:lstStyle/>
        <a:p>
          <a:endParaRPr lang="cs-CZ"/>
        </a:p>
      </dgm:t>
    </dgm:pt>
    <dgm:pt modelId="{8ECE223A-5856-426D-8794-23A07CB9624D}">
      <dgm:prSet custT="1"/>
      <dgm:spPr/>
      <dgm:t>
        <a:bodyPr/>
        <a:lstStyle/>
        <a:p>
          <a:pPr rtl="0"/>
          <a:r>
            <a:rPr lang="cs-CZ" sz="1600" b="1" i="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rozvojový</a:t>
          </a: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– zákazník chce uspokojit poptávku, ale není vhodný výrobek. Je třeba ho urychleně vyvinout a uvést na trh.</a:t>
          </a:r>
          <a:endParaRPr lang="cs-CZ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6F2EEF-5939-42DC-BCD6-AB278A54375F}" type="parTrans" cxnId="{1133D5F7-FD74-4F7D-AF22-9A328BD003F4}">
      <dgm:prSet/>
      <dgm:spPr/>
      <dgm:t>
        <a:bodyPr/>
        <a:lstStyle/>
        <a:p>
          <a:endParaRPr lang="cs-CZ"/>
        </a:p>
      </dgm:t>
    </dgm:pt>
    <dgm:pt modelId="{6919C593-D4A9-4C65-8A60-0FF4756257FA}" type="sibTrans" cxnId="{1133D5F7-FD74-4F7D-AF22-9A328BD003F4}">
      <dgm:prSet/>
      <dgm:spPr/>
      <dgm:t>
        <a:bodyPr/>
        <a:lstStyle/>
        <a:p>
          <a:endParaRPr lang="cs-CZ"/>
        </a:p>
      </dgm:t>
    </dgm:pt>
    <dgm:pt modelId="{BEE23BD0-0E89-4B3C-AFAE-70CCE5714197}">
      <dgm:prSet custT="1"/>
      <dgm:spPr/>
      <dgm:t>
        <a:bodyPr/>
        <a:lstStyle/>
        <a:p>
          <a:pPr rtl="0"/>
          <a:endParaRPr lang="cs-CZ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FD4428-8762-4BAA-97E3-56859D78949B}" type="parTrans" cxnId="{E4EF3A56-2D62-478B-A412-847D2F1E690E}">
      <dgm:prSet/>
      <dgm:spPr/>
      <dgm:t>
        <a:bodyPr/>
        <a:lstStyle/>
        <a:p>
          <a:endParaRPr lang="cs-CZ"/>
        </a:p>
      </dgm:t>
    </dgm:pt>
    <dgm:pt modelId="{12144248-15C6-46B4-B13D-F2490C448FCE}" type="sibTrans" cxnId="{E4EF3A56-2D62-478B-A412-847D2F1E690E}">
      <dgm:prSet/>
      <dgm:spPr/>
      <dgm:t>
        <a:bodyPr/>
        <a:lstStyle/>
        <a:p>
          <a:endParaRPr lang="cs-CZ"/>
        </a:p>
      </dgm:t>
    </dgm:pt>
    <dgm:pt modelId="{01A4C08D-E71A-4F8F-BF60-A9A550177D80}">
      <dgm:prSet custT="1"/>
      <dgm:spPr/>
      <dgm:t>
        <a:bodyPr/>
        <a:lstStyle/>
        <a:p>
          <a:pPr rtl="0"/>
          <a:r>
            <a:rPr lang="cs-CZ" sz="1600" b="1" i="0" baseline="0" dirty="0" err="1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remarketing</a:t>
          </a:r>
          <a:r>
            <a:rPr lang="cs-CZ" sz="1600" b="1" i="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– snaha o prodloužení křivky životního cyklu výrobku a udržet poptávku </a:t>
          </a:r>
          <a:endParaRPr lang="cs-CZ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60F631-4639-451A-9EF1-8CBCD6710C22}" type="parTrans" cxnId="{0350B784-9D47-4052-8EE4-0F406B6D7952}">
      <dgm:prSet/>
      <dgm:spPr/>
      <dgm:t>
        <a:bodyPr/>
        <a:lstStyle/>
        <a:p>
          <a:endParaRPr lang="cs-CZ"/>
        </a:p>
      </dgm:t>
    </dgm:pt>
    <dgm:pt modelId="{80E26453-2371-44C3-B43C-D91BF7478426}" type="sibTrans" cxnId="{0350B784-9D47-4052-8EE4-0F406B6D7952}">
      <dgm:prSet/>
      <dgm:spPr/>
      <dgm:t>
        <a:bodyPr/>
        <a:lstStyle/>
        <a:p>
          <a:endParaRPr lang="cs-CZ"/>
        </a:p>
      </dgm:t>
    </dgm:pt>
    <dgm:pt modelId="{E81FC609-4337-4723-BAFA-D6D9D721055D}">
      <dgm:prSet custT="1"/>
      <dgm:spPr/>
      <dgm:t>
        <a:bodyPr/>
        <a:lstStyle/>
        <a:p>
          <a:pPr rtl="0"/>
          <a:endParaRPr lang="cs-CZ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DA9235-4CB9-4CA3-917E-26237361F56B}" type="parTrans" cxnId="{ED9A7380-3373-402E-9F8D-979531F66E88}">
      <dgm:prSet/>
      <dgm:spPr/>
      <dgm:t>
        <a:bodyPr/>
        <a:lstStyle/>
        <a:p>
          <a:endParaRPr lang="cs-CZ"/>
        </a:p>
      </dgm:t>
    </dgm:pt>
    <dgm:pt modelId="{C599FEBA-C783-4C20-B25E-19C46BD65238}" type="sibTrans" cxnId="{ED9A7380-3373-402E-9F8D-979531F66E88}">
      <dgm:prSet/>
      <dgm:spPr/>
      <dgm:t>
        <a:bodyPr/>
        <a:lstStyle/>
        <a:p>
          <a:endParaRPr lang="cs-CZ"/>
        </a:p>
      </dgm:t>
    </dgm:pt>
    <dgm:pt modelId="{41867511-6BD3-4C9C-A533-ABA476E58857}">
      <dgm:prSet custT="1"/>
      <dgm:spPr/>
      <dgm:t>
        <a:bodyPr/>
        <a:lstStyle/>
        <a:p>
          <a:pPr rtl="0"/>
          <a:r>
            <a:rPr lang="cs-CZ" sz="1600" b="1" i="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udržovací </a:t>
          </a: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– poptávka je úplná, ale je nutno se na trhu připomínat</a:t>
          </a:r>
          <a:endParaRPr lang="cs-CZ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700388-D082-4B16-9D54-8B236EC94943}" type="parTrans" cxnId="{2C00668E-C481-4361-8A1D-EC7730878C5F}">
      <dgm:prSet/>
      <dgm:spPr/>
      <dgm:t>
        <a:bodyPr/>
        <a:lstStyle/>
        <a:p>
          <a:endParaRPr lang="cs-CZ"/>
        </a:p>
      </dgm:t>
    </dgm:pt>
    <dgm:pt modelId="{60426E12-52FC-468F-A829-7917663943B6}" type="sibTrans" cxnId="{2C00668E-C481-4361-8A1D-EC7730878C5F}">
      <dgm:prSet/>
      <dgm:spPr/>
      <dgm:t>
        <a:bodyPr/>
        <a:lstStyle/>
        <a:p>
          <a:endParaRPr lang="cs-CZ"/>
        </a:p>
      </dgm:t>
    </dgm:pt>
    <dgm:pt modelId="{92A9693E-991F-4F05-8317-EAAC7086F574}">
      <dgm:prSet custT="1"/>
      <dgm:spPr/>
      <dgm:t>
        <a:bodyPr/>
        <a:lstStyle/>
        <a:p>
          <a:pPr rtl="0"/>
          <a:endParaRPr lang="cs-CZ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1BC7DC5-F294-4F1A-8BF0-2B5545C985C4}" type="parTrans" cxnId="{04F6E751-2848-44F8-80BE-8006E48A8AF9}">
      <dgm:prSet/>
      <dgm:spPr/>
      <dgm:t>
        <a:bodyPr/>
        <a:lstStyle/>
        <a:p>
          <a:endParaRPr lang="cs-CZ"/>
        </a:p>
      </dgm:t>
    </dgm:pt>
    <dgm:pt modelId="{EE37094A-BECA-4806-A233-EE64259D0471}" type="sibTrans" cxnId="{04F6E751-2848-44F8-80BE-8006E48A8AF9}">
      <dgm:prSet/>
      <dgm:spPr/>
      <dgm:t>
        <a:bodyPr/>
        <a:lstStyle/>
        <a:p>
          <a:endParaRPr lang="cs-CZ"/>
        </a:p>
      </dgm:t>
    </dgm:pt>
    <dgm:pt modelId="{D4663D16-76D0-40E7-9908-9D552336BBBB}">
      <dgm:prSet custT="1"/>
      <dgm:spPr/>
      <dgm:t>
        <a:bodyPr/>
        <a:lstStyle/>
        <a:p>
          <a:pPr rtl="0"/>
          <a:r>
            <a:rPr lang="cs-CZ" sz="1600" b="1" i="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synchromarketing </a:t>
          </a: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– poptávka je kolísavá, je nutno přizpůsobit nabídku</a:t>
          </a:r>
          <a:endParaRPr lang="cs-CZ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D25C14D-48C8-4755-BC85-FD8D3C8272AA}" type="parTrans" cxnId="{9CAAB35D-A075-4448-93C7-A145B46AD741}">
      <dgm:prSet/>
      <dgm:spPr/>
      <dgm:t>
        <a:bodyPr/>
        <a:lstStyle/>
        <a:p>
          <a:endParaRPr lang="cs-CZ"/>
        </a:p>
      </dgm:t>
    </dgm:pt>
    <dgm:pt modelId="{1A94C1CE-7EC3-4E33-A912-BE337C8E6787}" type="sibTrans" cxnId="{9CAAB35D-A075-4448-93C7-A145B46AD741}">
      <dgm:prSet/>
      <dgm:spPr/>
      <dgm:t>
        <a:bodyPr/>
        <a:lstStyle/>
        <a:p>
          <a:endParaRPr lang="cs-CZ"/>
        </a:p>
      </dgm:t>
    </dgm:pt>
    <dgm:pt modelId="{0760D1FB-AB14-4602-8B2D-31C89153F6AC}">
      <dgm:prSet custT="1"/>
      <dgm:spPr/>
      <dgm:t>
        <a:bodyPr/>
        <a:lstStyle/>
        <a:p>
          <a:pPr rtl="0"/>
          <a:endParaRPr lang="cs-CZ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01E4CF-5216-4B08-A673-A2779EFFA6A2}" type="parTrans" cxnId="{B270062E-C40F-44D5-9D63-A3CF73AC5028}">
      <dgm:prSet/>
      <dgm:spPr/>
      <dgm:t>
        <a:bodyPr/>
        <a:lstStyle/>
        <a:p>
          <a:endParaRPr lang="cs-CZ"/>
        </a:p>
      </dgm:t>
    </dgm:pt>
    <dgm:pt modelId="{1A6782E2-7ACD-4CAF-AE89-0A643C4B9E80}" type="sibTrans" cxnId="{B270062E-C40F-44D5-9D63-A3CF73AC5028}">
      <dgm:prSet/>
      <dgm:spPr/>
      <dgm:t>
        <a:bodyPr/>
        <a:lstStyle/>
        <a:p>
          <a:endParaRPr lang="cs-CZ"/>
        </a:p>
      </dgm:t>
    </dgm:pt>
    <dgm:pt modelId="{A1875801-33CC-4FC9-8E40-CD4F2D12BD00}">
      <dgm:prSet custT="1"/>
      <dgm:spPr/>
      <dgm:t>
        <a:bodyPr/>
        <a:lstStyle/>
        <a:p>
          <a:pPr rtl="0"/>
          <a:r>
            <a:rPr lang="cs-CZ" sz="1600" b="1" i="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demarketing </a:t>
          </a: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– poptávka je nadměrná. Je třeba ji krotit (např. zastavením možnosti splátkového prodeje. </a:t>
          </a: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Rychle </a:t>
          </a: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nastupuje konkurence)</a:t>
          </a:r>
          <a:endParaRPr lang="cs-CZ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4E196E-31C5-49FA-AE65-1C554B7A6C29}" type="parTrans" cxnId="{D75E8FEA-DCF0-46FA-8D95-308640A3F5CF}">
      <dgm:prSet/>
      <dgm:spPr/>
      <dgm:t>
        <a:bodyPr/>
        <a:lstStyle/>
        <a:p>
          <a:endParaRPr lang="cs-CZ"/>
        </a:p>
      </dgm:t>
    </dgm:pt>
    <dgm:pt modelId="{85836201-0BF4-4AD0-8672-1B14C46D206D}" type="sibTrans" cxnId="{D75E8FEA-DCF0-46FA-8D95-308640A3F5CF}">
      <dgm:prSet/>
      <dgm:spPr/>
      <dgm:t>
        <a:bodyPr/>
        <a:lstStyle/>
        <a:p>
          <a:endParaRPr lang="cs-CZ"/>
        </a:p>
      </dgm:t>
    </dgm:pt>
    <dgm:pt modelId="{63332509-6203-4E25-BD18-8D195F668334}">
      <dgm:prSet custT="1"/>
      <dgm:spPr/>
      <dgm:t>
        <a:bodyPr/>
        <a:lstStyle/>
        <a:p>
          <a:pPr rtl="0"/>
          <a:endParaRPr lang="cs-CZ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BEA7A66-0DC2-4C0F-AF17-CE2ED10FDF81}" type="parTrans" cxnId="{48A83CD0-4DFA-41FB-8986-2DF7AFFD104E}">
      <dgm:prSet/>
      <dgm:spPr/>
      <dgm:t>
        <a:bodyPr/>
        <a:lstStyle/>
        <a:p>
          <a:endParaRPr lang="cs-CZ"/>
        </a:p>
      </dgm:t>
    </dgm:pt>
    <dgm:pt modelId="{6AD865F3-70C3-43ED-BF56-A68ADD0A6A8B}" type="sibTrans" cxnId="{48A83CD0-4DFA-41FB-8986-2DF7AFFD104E}">
      <dgm:prSet/>
      <dgm:spPr/>
      <dgm:t>
        <a:bodyPr/>
        <a:lstStyle/>
        <a:p>
          <a:endParaRPr lang="cs-CZ"/>
        </a:p>
      </dgm:t>
    </dgm:pt>
    <dgm:pt modelId="{538BBB57-A12E-444D-879E-B089C4312E00}">
      <dgm:prSet custT="1"/>
      <dgm:spPr/>
      <dgm:t>
        <a:bodyPr/>
        <a:lstStyle/>
        <a:p>
          <a:pPr rtl="0"/>
          <a:r>
            <a:rPr lang="cs-CZ" sz="1600" b="1" i="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protipůsobící</a:t>
          </a:r>
          <a:r>
            <a:rPr lang="cs-CZ" sz="16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– respektuje požadavky státu a společnosti (např. varovné nápisy na cigaretách) </a:t>
          </a:r>
          <a:endParaRPr lang="cs-CZ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9903731-C5C5-4588-89DC-01DDC8E7F28E}" type="parTrans" cxnId="{D488993D-0FC5-4FEE-8879-092CB5176285}">
      <dgm:prSet/>
      <dgm:spPr/>
      <dgm:t>
        <a:bodyPr/>
        <a:lstStyle/>
        <a:p>
          <a:endParaRPr lang="cs-CZ"/>
        </a:p>
      </dgm:t>
    </dgm:pt>
    <dgm:pt modelId="{9658C398-363E-410D-BA99-BF3CE4453280}" type="sibTrans" cxnId="{D488993D-0FC5-4FEE-8879-092CB5176285}">
      <dgm:prSet/>
      <dgm:spPr/>
      <dgm:t>
        <a:bodyPr/>
        <a:lstStyle/>
        <a:p>
          <a:endParaRPr lang="cs-CZ"/>
        </a:p>
      </dgm:t>
    </dgm:pt>
    <dgm:pt modelId="{1C8E6825-590D-450C-8242-6AEA9BAD598F}" type="pres">
      <dgm:prSet presAssocID="{F811E02C-18E2-4A8C-891D-1C0464EB266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BC03A1BB-A9C0-4C6E-A7AF-25BF47042418}" type="pres">
      <dgm:prSet presAssocID="{3E3EA7C1-4B49-40DC-A9E9-6CAB5B32D19D}" presName="thickLine" presStyleLbl="alignNode1" presStyleIdx="0" presStyleCnt="15"/>
      <dgm:spPr/>
    </dgm:pt>
    <dgm:pt modelId="{3F7B46A0-0129-42C3-9888-60E355C804BA}" type="pres">
      <dgm:prSet presAssocID="{3E3EA7C1-4B49-40DC-A9E9-6CAB5B32D19D}" presName="horz1" presStyleCnt="0"/>
      <dgm:spPr/>
    </dgm:pt>
    <dgm:pt modelId="{24C34F9D-88EC-434B-A753-0A1E4F45FE32}" type="pres">
      <dgm:prSet presAssocID="{3E3EA7C1-4B49-40DC-A9E9-6CAB5B32D19D}" presName="tx1" presStyleLbl="revTx" presStyleIdx="0" presStyleCnt="15" custScaleY="224101"/>
      <dgm:spPr/>
      <dgm:t>
        <a:bodyPr/>
        <a:lstStyle/>
        <a:p>
          <a:endParaRPr lang="cs-CZ"/>
        </a:p>
      </dgm:t>
    </dgm:pt>
    <dgm:pt modelId="{1F685898-0533-4EFC-A543-848D2E51A405}" type="pres">
      <dgm:prSet presAssocID="{3E3EA7C1-4B49-40DC-A9E9-6CAB5B32D19D}" presName="vert1" presStyleCnt="0"/>
      <dgm:spPr/>
    </dgm:pt>
    <dgm:pt modelId="{311B54F9-649D-4CA2-8D7A-1D1058CF9780}" type="pres">
      <dgm:prSet presAssocID="{8894C792-91E2-412F-9C85-43A8DC087BAA}" presName="thickLine" presStyleLbl="alignNode1" presStyleIdx="1" presStyleCnt="15"/>
      <dgm:spPr/>
    </dgm:pt>
    <dgm:pt modelId="{0748E07D-4F6C-432C-A574-61A79EF606C2}" type="pres">
      <dgm:prSet presAssocID="{8894C792-91E2-412F-9C85-43A8DC087BAA}" presName="horz1" presStyleCnt="0"/>
      <dgm:spPr/>
    </dgm:pt>
    <dgm:pt modelId="{BB782232-1A9B-4CF5-B599-F7A53F195B58}" type="pres">
      <dgm:prSet presAssocID="{8894C792-91E2-412F-9C85-43A8DC087BAA}" presName="tx1" presStyleLbl="revTx" presStyleIdx="1" presStyleCnt="15"/>
      <dgm:spPr/>
      <dgm:t>
        <a:bodyPr/>
        <a:lstStyle/>
        <a:p>
          <a:endParaRPr lang="cs-CZ"/>
        </a:p>
      </dgm:t>
    </dgm:pt>
    <dgm:pt modelId="{06734FCF-95DC-4268-B6DF-E93CD505B689}" type="pres">
      <dgm:prSet presAssocID="{8894C792-91E2-412F-9C85-43A8DC087BAA}" presName="vert1" presStyleCnt="0"/>
      <dgm:spPr/>
    </dgm:pt>
    <dgm:pt modelId="{4870E12F-F9FF-4E14-895F-653BCA79A50F}" type="pres">
      <dgm:prSet presAssocID="{12E78C4D-DC6B-4750-AADC-FB7FA2D788F7}" presName="thickLine" presStyleLbl="alignNode1" presStyleIdx="2" presStyleCnt="15"/>
      <dgm:spPr/>
    </dgm:pt>
    <dgm:pt modelId="{5CBF6AFA-8BA0-49A3-8EAC-18D6771849AF}" type="pres">
      <dgm:prSet presAssocID="{12E78C4D-DC6B-4750-AADC-FB7FA2D788F7}" presName="horz1" presStyleCnt="0"/>
      <dgm:spPr/>
    </dgm:pt>
    <dgm:pt modelId="{458A36C8-80E8-410C-8527-8EF5643735D5}" type="pres">
      <dgm:prSet presAssocID="{12E78C4D-DC6B-4750-AADC-FB7FA2D788F7}" presName="tx1" presStyleLbl="revTx" presStyleIdx="2" presStyleCnt="15"/>
      <dgm:spPr/>
      <dgm:t>
        <a:bodyPr/>
        <a:lstStyle/>
        <a:p>
          <a:endParaRPr lang="cs-CZ"/>
        </a:p>
      </dgm:t>
    </dgm:pt>
    <dgm:pt modelId="{0EA1F7AB-9A86-4EF8-8D0C-94E0D9396D43}" type="pres">
      <dgm:prSet presAssocID="{12E78C4D-DC6B-4750-AADC-FB7FA2D788F7}" presName="vert1" presStyleCnt="0"/>
      <dgm:spPr/>
    </dgm:pt>
    <dgm:pt modelId="{26F5802D-F698-4DBF-BE42-96F89D53783C}" type="pres">
      <dgm:prSet presAssocID="{731782F8-996B-45D9-B137-10D0BD1CC674}" presName="thickLine" presStyleLbl="alignNode1" presStyleIdx="3" presStyleCnt="15"/>
      <dgm:spPr/>
    </dgm:pt>
    <dgm:pt modelId="{0884D3FE-13DF-4437-8E7F-B3AF30EDED18}" type="pres">
      <dgm:prSet presAssocID="{731782F8-996B-45D9-B137-10D0BD1CC674}" presName="horz1" presStyleCnt="0"/>
      <dgm:spPr/>
    </dgm:pt>
    <dgm:pt modelId="{0BC6A9F7-C5A9-4908-ADA1-9F3A103454AD}" type="pres">
      <dgm:prSet presAssocID="{731782F8-996B-45D9-B137-10D0BD1CC674}" presName="tx1" presStyleLbl="revTx" presStyleIdx="3" presStyleCnt="15"/>
      <dgm:spPr/>
      <dgm:t>
        <a:bodyPr/>
        <a:lstStyle/>
        <a:p>
          <a:endParaRPr lang="cs-CZ"/>
        </a:p>
      </dgm:t>
    </dgm:pt>
    <dgm:pt modelId="{908AFC36-2597-4164-8157-27ECD8E7A079}" type="pres">
      <dgm:prSet presAssocID="{731782F8-996B-45D9-B137-10D0BD1CC674}" presName="vert1" presStyleCnt="0"/>
      <dgm:spPr/>
    </dgm:pt>
    <dgm:pt modelId="{0C1C061A-93B1-4F87-B24F-D7F449401D01}" type="pres">
      <dgm:prSet presAssocID="{8ECE223A-5856-426D-8794-23A07CB9624D}" presName="thickLine" presStyleLbl="alignNode1" presStyleIdx="4" presStyleCnt="15"/>
      <dgm:spPr/>
    </dgm:pt>
    <dgm:pt modelId="{C812185E-3767-461F-A200-A4C753BE818C}" type="pres">
      <dgm:prSet presAssocID="{8ECE223A-5856-426D-8794-23A07CB9624D}" presName="horz1" presStyleCnt="0"/>
      <dgm:spPr/>
    </dgm:pt>
    <dgm:pt modelId="{28794CB1-D6BD-429A-BAB9-37C255A14229}" type="pres">
      <dgm:prSet presAssocID="{8ECE223A-5856-426D-8794-23A07CB9624D}" presName="tx1" presStyleLbl="revTx" presStyleIdx="4" presStyleCnt="15" custScaleY="208971"/>
      <dgm:spPr/>
      <dgm:t>
        <a:bodyPr/>
        <a:lstStyle/>
        <a:p>
          <a:endParaRPr lang="cs-CZ"/>
        </a:p>
      </dgm:t>
    </dgm:pt>
    <dgm:pt modelId="{DB2EA9C2-E735-4575-99E5-2F12DB9AD489}" type="pres">
      <dgm:prSet presAssocID="{8ECE223A-5856-426D-8794-23A07CB9624D}" presName="vert1" presStyleCnt="0"/>
      <dgm:spPr/>
    </dgm:pt>
    <dgm:pt modelId="{9C42B99B-3462-4B85-99EC-8643435A5710}" type="pres">
      <dgm:prSet presAssocID="{BEE23BD0-0E89-4B3C-AFAE-70CCE5714197}" presName="thickLine" presStyleLbl="alignNode1" presStyleIdx="5" presStyleCnt="15"/>
      <dgm:spPr/>
    </dgm:pt>
    <dgm:pt modelId="{2BEFD460-22EF-45B9-B780-F1E5B79A0487}" type="pres">
      <dgm:prSet presAssocID="{BEE23BD0-0E89-4B3C-AFAE-70CCE5714197}" presName="horz1" presStyleCnt="0"/>
      <dgm:spPr/>
    </dgm:pt>
    <dgm:pt modelId="{0F251D8E-FC82-4B1F-AF8B-951DE318A956}" type="pres">
      <dgm:prSet presAssocID="{BEE23BD0-0E89-4B3C-AFAE-70CCE5714197}" presName="tx1" presStyleLbl="revTx" presStyleIdx="5" presStyleCnt="15"/>
      <dgm:spPr/>
      <dgm:t>
        <a:bodyPr/>
        <a:lstStyle/>
        <a:p>
          <a:endParaRPr lang="cs-CZ"/>
        </a:p>
      </dgm:t>
    </dgm:pt>
    <dgm:pt modelId="{04ED811B-6116-4F02-B039-4AD5E67087F2}" type="pres">
      <dgm:prSet presAssocID="{BEE23BD0-0E89-4B3C-AFAE-70CCE5714197}" presName="vert1" presStyleCnt="0"/>
      <dgm:spPr/>
    </dgm:pt>
    <dgm:pt modelId="{48E0387A-9987-46C1-A56A-95DA3C658BFF}" type="pres">
      <dgm:prSet presAssocID="{01A4C08D-E71A-4F8F-BF60-A9A550177D80}" presName="thickLine" presStyleLbl="alignNode1" presStyleIdx="6" presStyleCnt="15"/>
      <dgm:spPr/>
    </dgm:pt>
    <dgm:pt modelId="{A0D66F4D-9DA3-4BD7-B484-F779395F9EB5}" type="pres">
      <dgm:prSet presAssocID="{01A4C08D-E71A-4F8F-BF60-A9A550177D80}" presName="horz1" presStyleCnt="0"/>
      <dgm:spPr/>
    </dgm:pt>
    <dgm:pt modelId="{B597AD22-4917-4425-878F-BC574F72FF27}" type="pres">
      <dgm:prSet presAssocID="{01A4C08D-E71A-4F8F-BF60-A9A550177D80}" presName="tx1" presStyleLbl="revTx" presStyleIdx="6" presStyleCnt="15"/>
      <dgm:spPr/>
      <dgm:t>
        <a:bodyPr/>
        <a:lstStyle/>
        <a:p>
          <a:endParaRPr lang="cs-CZ"/>
        </a:p>
      </dgm:t>
    </dgm:pt>
    <dgm:pt modelId="{59D393CF-5BAF-4B3F-B650-681927013312}" type="pres">
      <dgm:prSet presAssocID="{01A4C08D-E71A-4F8F-BF60-A9A550177D80}" presName="vert1" presStyleCnt="0"/>
      <dgm:spPr/>
    </dgm:pt>
    <dgm:pt modelId="{8F24D9AA-B792-4D5B-B9B7-4F7750757A47}" type="pres">
      <dgm:prSet presAssocID="{E81FC609-4337-4723-BAFA-D6D9D721055D}" presName="thickLine" presStyleLbl="alignNode1" presStyleIdx="7" presStyleCnt="15"/>
      <dgm:spPr/>
    </dgm:pt>
    <dgm:pt modelId="{B8E9DAE8-2F37-4E0B-8B52-E9E12C9E0B93}" type="pres">
      <dgm:prSet presAssocID="{E81FC609-4337-4723-BAFA-D6D9D721055D}" presName="horz1" presStyleCnt="0"/>
      <dgm:spPr/>
    </dgm:pt>
    <dgm:pt modelId="{7EA79A53-EE39-4EED-BD59-1B4AD95636F8}" type="pres">
      <dgm:prSet presAssocID="{E81FC609-4337-4723-BAFA-D6D9D721055D}" presName="tx1" presStyleLbl="revTx" presStyleIdx="7" presStyleCnt="15"/>
      <dgm:spPr/>
      <dgm:t>
        <a:bodyPr/>
        <a:lstStyle/>
        <a:p>
          <a:endParaRPr lang="cs-CZ"/>
        </a:p>
      </dgm:t>
    </dgm:pt>
    <dgm:pt modelId="{74A6B5B6-CC40-4F32-9B38-E808460EF674}" type="pres">
      <dgm:prSet presAssocID="{E81FC609-4337-4723-BAFA-D6D9D721055D}" presName="vert1" presStyleCnt="0"/>
      <dgm:spPr/>
    </dgm:pt>
    <dgm:pt modelId="{EF7BFCD5-3E5A-4074-A2C5-E4D771614902}" type="pres">
      <dgm:prSet presAssocID="{41867511-6BD3-4C9C-A533-ABA476E58857}" presName="thickLine" presStyleLbl="alignNode1" presStyleIdx="8" presStyleCnt="15"/>
      <dgm:spPr/>
    </dgm:pt>
    <dgm:pt modelId="{50443AF3-5C3E-479E-A07E-24D393131524}" type="pres">
      <dgm:prSet presAssocID="{41867511-6BD3-4C9C-A533-ABA476E58857}" presName="horz1" presStyleCnt="0"/>
      <dgm:spPr/>
    </dgm:pt>
    <dgm:pt modelId="{BCCDA8D5-8242-44D3-B83A-B0279C0D3ED5}" type="pres">
      <dgm:prSet presAssocID="{41867511-6BD3-4C9C-A533-ABA476E58857}" presName="tx1" presStyleLbl="revTx" presStyleIdx="8" presStyleCnt="15"/>
      <dgm:spPr/>
      <dgm:t>
        <a:bodyPr/>
        <a:lstStyle/>
        <a:p>
          <a:endParaRPr lang="cs-CZ"/>
        </a:p>
      </dgm:t>
    </dgm:pt>
    <dgm:pt modelId="{DC75064C-44DD-41FB-9E78-69A02256FCC3}" type="pres">
      <dgm:prSet presAssocID="{41867511-6BD3-4C9C-A533-ABA476E58857}" presName="vert1" presStyleCnt="0"/>
      <dgm:spPr/>
    </dgm:pt>
    <dgm:pt modelId="{701B3E88-60C4-4A8D-8BA5-5B9545ADA759}" type="pres">
      <dgm:prSet presAssocID="{92A9693E-991F-4F05-8317-EAAC7086F574}" presName="thickLine" presStyleLbl="alignNode1" presStyleIdx="9" presStyleCnt="15"/>
      <dgm:spPr/>
    </dgm:pt>
    <dgm:pt modelId="{6B822946-E0B2-4DCC-BA66-F037A1852E84}" type="pres">
      <dgm:prSet presAssocID="{92A9693E-991F-4F05-8317-EAAC7086F574}" presName="horz1" presStyleCnt="0"/>
      <dgm:spPr/>
    </dgm:pt>
    <dgm:pt modelId="{9B9AAA7C-5A92-4AAB-AC9B-DE29008EC4ED}" type="pres">
      <dgm:prSet presAssocID="{92A9693E-991F-4F05-8317-EAAC7086F574}" presName="tx1" presStyleLbl="revTx" presStyleIdx="9" presStyleCnt="15"/>
      <dgm:spPr/>
      <dgm:t>
        <a:bodyPr/>
        <a:lstStyle/>
        <a:p>
          <a:endParaRPr lang="cs-CZ"/>
        </a:p>
      </dgm:t>
    </dgm:pt>
    <dgm:pt modelId="{127FA966-1E67-4702-89D3-2BF987CF8BDD}" type="pres">
      <dgm:prSet presAssocID="{92A9693E-991F-4F05-8317-EAAC7086F574}" presName="vert1" presStyleCnt="0"/>
      <dgm:spPr/>
    </dgm:pt>
    <dgm:pt modelId="{175332EF-C0B9-4140-85D5-CDD404D7E69F}" type="pres">
      <dgm:prSet presAssocID="{D4663D16-76D0-40E7-9908-9D552336BBBB}" presName="thickLine" presStyleLbl="alignNode1" presStyleIdx="10" presStyleCnt="15"/>
      <dgm:spPr/>
    </dgm:pt>
    <dgm:pt modelId="{894C9667-F5E9-4E47-8D69-7BC0B35DFB32}" type="pres">
      <dgm:prSet presAssocID="{D4663D16-76D0-40E7-9908-9D552336BBBB}" presName="horz1" presStyleCnt="0"/>
      <dgm:spPr/>
    </dgm:pt>
    <dgm:pt modelId="{804C6927-19A5-441E-A7A1-FBF6D07E1D7A}" type="pres">
      <dgm:prSet presAssocID="{D4663D16-76D0-40E7-9908-9D552336BBBB}" presName="tx1" presStyleLbl="revTx" presStyleIdx="10" presStyleCnt="15"/>
      <dgm:spPr/>
      <dgm:t>
        <a:bodyPr/>
        <a:lstStyle/>
        <a:p>
          <a:endParaRPr lang="cs-CZ"/>
        </a:p>
      </dgm:t>
    </dgm:pt>
    <dgm:pt modelId="{9639FC7C-DA9A-48C5-A005-BD6827E28B3B}" type="pres">
      <dgm:prSet presAssocID="{D4663D16-76D0-40E7-9908-9D552336BBBB}" presName="vert1" presStyleCnt="0"/>
      <dgm:spPr/>
    </dgm:pt>
    <dgm:pt modelId="{0AD754B1-8273-4EAE-AD18-E006E50B416E}" type="pres">
      <dgm:prSet presAssocID="{0760D1FB-AB14-4602-8B2D-31C89153F6AC}" presName="thickLine" presStyleLbl="alignNode1" presStyleIdx="11" presStyleCnt="15"/>
      <dgm:spPr/>
    </dgm:pt>
    <dgm:pt modelId="{344D3F9F-E447-48B2-95FE-6B67E51B2103}" type="pres">
      <dgm:prSet presAssocID="{0760D1FB-AB14-4602-8B2D-31C89153F6AC}" presName="horz1" presStyleCnt="0"/>
      <dgm:spPr/>
    </dgm:pt>
    <dgm:pt modelId="{0B1A4F7C-17C5-453F-8766-EA6137DDEDE9}" type="pres">
      <dgm:prSet presAssocID="{0760D1FB-AB14-4602-8B2D-31C89153F6AC}" presName="tx1" presStyleLbl="revTx" presStyleIdx="11" presStyleCnt="15"/>
      <dgm:spPr/>
      <dgm:t>
        <a:bodyPr/>
        <a:lstStyle/>
        <a:p>
          <a:endParaRPr lang="cs-CZ"/>
        </a:p>
      </dgm:t>
    </dgm:pt>
    <dgm:pt modelId="{9E691A5D-AB3E-4773-8487-DC1AF57CEC4D}" type="pres">
      <dgm:prSet presAssocID="{0760D1FB-AB14-4602-8B2D-31C89153F6AC}" presName="vert1" presStyleCnt="0"/>
      <dgm:spPr/>
    </dgm:pt>
    <dgm:pt modelId="{B8AE1619-5AEF-4218-92F3-1AF7E0F5DF70}" type="pres">
      <dgm:prSet presAssocID="{A1875801-33CC-4FC9-8E40-CD4F2D12BD00}" presName="thickLine" presStyleLbl="alignNode1" presStyleIdx="12" presStyleCnt="15"/>
      <dgm:spPr/>
    </dgm:pt>
    <dgm:pt modelId="{A5E5FFC3-6296-4833-9271-3F9B1A51836A}" type="pres">
      <dgm:prSet presAssocID="{A1875801-33CC-4FC9-8E40-CD4F2D12BD00}" presName="horz1" presStyleCnt="0"/>
      <dgm:spPr/>
    </dgm:pt>
    <dgm:pt modelId="{F752C0A8-3454-476B-8D21-61462B8C5F81}" type="pres">
      <dgm:prSet presAssocID="{A1875801-33CC-4FC9-8E40-CD4F2D12BD00}" presName="tx1" presStyleLbl="revTx" presStyleIdx="12" presStyleCnt="15" custScaleY="190170"/>
      <dgm:spPr/>
      <dgm:t>
        <a:bodyPr/>
        <a:lstStyle/>
        <a:p>
          <a:endParaRPr lang="cs-CZ"/>
        </a:p>
      </dgm:t>
    </dgm:pt>
    <dgm:pt modelId="{07344B30-F5E5-450A-BE16-D9E79AA5FCDB}" type="pres">
      <dgm:prSet presAssocID="{A1875801-33CC-4FC9-8E40-CD4F2D12BD00}" presName="vert1" presStyleCnt="0"/>
      <dgm:spPr/>
    </dgm:pt>
    <dgm:pt modelId="{43E9EDC5-C065-4BF5-AEFC-16348E0924D2}" type="pres">
      <dgm:prSet presAssocID="{63332509-6203-4E25-BD18-8D195F668334}" presName="thickLine" presStyleLbl="alignNode1" presStyleIdx="13" presStyleCnt="15"/>
      <dgm:spPr/>
    </dgm:pt>
    <dgm:pt modelId="{DD2264AA-DDD3-4F82-9643-77C3C8B9A6BD}" type="pres">
      <dgm:prSet presAssocID="{63332509-6203-4E25-BD18-8D195F668334}" presName="horz1" presStyleCnt="0"/>
      <dgm:spPr/>
    </dgm:pt>
    <dgm:pt modelId="{27918AA9-3BC8-47D9-8A9B-715BABF0B75B}" type="pres">
      <dgm:prSet presAssocID="{63332509-6203-4E25-BD18-8D195F668334}" presName="tx1" presStyleLbl="revTx" presStyleIdx="13" presStyleCnt="15"/>
      <dgm:spPr/>
      <dgm:t>
        <a:bodyPr/>
        <a:lstStyle/>
        <a:p>
          <a:endParaRPr lang="cs-CZ"/>
        </a:p>
      </dgm:t>
    </dgm:pt>
    <dgm:pt modelId="{AB88096A-EB16-487A-A7C2-7AA29E8E4092}" type="pres">
      <dgm:prSet presAssocID="{63332509-6203-4E25-BD18-8D195F668334}" presName="vert1" presStyleCnt="0"/>
      <dgm:spPr/>
    </dgm:pt>
    <dgm:pt modelId="{71DCCF87-203F-4A46-BF4F-0B4EA6861A4B}" type="pres">
      <dgm:prSet presAssocID="{538BBB57-A12E-444D-879E-B089C4312E00}" presName="thickLine" presStyleLbl="alignNode1" presStyleIdx="14" presStyleCnt="15"/>
      <dgm:spPr/>
    </dgm:pt>
    <dgm:pt modelId="{242BF852-F4C8-41D4-8C86-50402AEC9A39}" type="pres">
      <dgm:prSet presAssocID="{538BBB57-A12E-444D-879E-B089C4312E00}" presName="horz1" presStyleCnt="0"/>
      <dgm:spPr/>
    </dgm:pt>
    <dgm:pt modelId="{D744946E-D998-4CA5-AE2D-A2BC558EA242}" type="pres">
      <dgm:prSet presAssocID="{538BBB57-A12E-444D-879E-B089C4312E00}" presName="tx1" presStyleLbl="revTx" presStyleIdx="14" presStyleCnt="15"/>
      <dgm:spPr/>
      <dgm:t>
        <a:bodyPr/>
        <a:lstStyle/>
        <a:p>
          <a:endParaRPr lang="cs-CZ"/>
        </a:p>
      </dgm:t>
    </dgm:pt>
    <dgm:pt modelId="{676D48A9-CC56-4F48-96BB-1FCB18E677E2}" type="pres">
      <dgm:prSet presAssocID="{538BBB57-A12E-444D-879E-B089C4312E00}" presName="vert1" presStyleCnt="0"/>
      <dgm:spPr/>
    </dgm:pt>
  </dgm:ptLst>
  <dgm:cxnLst>
    <dgm:cxn modelId="{2DB1E03B-6C7A-4562-9E0D-A604290C1174}" type="presOf" srcId="{0760D1FB-AB14-4602-8B2D-31C89153F6AC}" destId="{0B1A4F7C-17C5-453F-8766-EA6137DDEDE9}" srcOrd="0" destOrd="0" presId="urn:microsoft.com/office/officeart/2008/layout/LinedList"/>
    <dgm:cxn modelId="{A95D7091-2C82-4C82-8754-975ACC079222}" type="presOf" srcId="{12E78C4D-DC6B-4750-AADC-FB7FA2D788F7}" destId="{458A36C8-80E8-410C-8527-8EF5643735D5}" srcOrd="0" destOrd="0" presId="urn:microsoft.com/office/officeart/2008/layout/LinedList"/>
    <dgm:cxn modelId="{251E4366-5D2D-4479-A10C-1341A2B791A1}" srcId="{F811E02C-18E2-4A8C-891D-1C0464EB266A}" destId="{12E78C4D-DC6B-4750-AADC-FB7FA2D788F7}" srcOrd="2" destOrd="0" parTransId="{5B3F7FF8-EAEF-4CC4-BB71-133987ABE48F}" sibTransId="{EF505AF4-46F3-4601-88D4-60AA88A28FEF}"/>
    <dgm:cxn modelId="{4221A944-5736-40DC-8D4F-F3FE32FF14E7}" type="presOf" srcId="{BEE23BD0-0E89-4B3C-AFAE-70CCE5714197}" destId="{0F251D8E-FC82-4B1F-AF8B-951DE318A956}" srcOrd="0" destOrd="0" presId="urn:microsoft.com/office/officeart/2008/layout/LinedList"/>
    <dgm:cxn modelId="{0350B784-9D47-4052-8EE4-0F406B6D7952}" srcId="{F811E02C-18E2-4A8C-891D-1C0464EB266A}" destId="{01A4C08D-E71A-4F8F-BF60-A9A550177D80}" srcOrd="6" destOrd="0" parTransId="{4560F631-4639-451A-9EF1-8CBCD6710C22}" sibTransId="{80E26453-2371-44C3-B43C-D91BF7478426}"/>
    <dgm:cxn modelId="{CE0449D3-C7D2-4720-B08C-30340954C40E}" type="presOf" srcId="{731782F8-996B-45D9-B137-10D0BD1CC674}" destId="{0BC6A9F7-C5A9-4908-ADA1-9F3A103454AD}" srcOrd="0" destOrd="0" presId="urn:microsoft.com/office/officeart/2008/layout/LinedList"/>
    <dgm:cxn modelId="{E26A6C34-7601-4ACF-A108-EB9D0AFFDD2F}" type="presOf" srcId="{41867511-6BD3-4C9C-A533-ABA476E58857}" destId="{BCCDA8D5-8242-44D3-B83A-B0279C0D3ED5}" srcOrd="0" destOrd="0" presId="urn:microsoft.com/office/officeart/2008/layout/LinedList"/>
    <dgm:cxn modelId="{D75E8FEA-DCF0-46FA-8D95-308640A3F5CF}" srcId="{F811E02C-18E2-4A8C-891D-1C0464EB266A}" destId="{A1875801-33CC-4FC9-8E40-CD4F2D12BD00}" srcOrd="12" destOrd="0" parTransId="{5C4E196E-31C5-49FA-AE65-1C554B7A6C29}" sibTransId="{85836201-0BF4-4AD0-8672-1B14C46D206D}"/>
    <dgm:cxn modelId="{B270062E-C40F-44D5-9D63-A3CF73AC5028}" srcId="{F811E02C-18E2-4A8C-891D-1C0464EB266A}" destId="{0760D1FB-AB14-4602-8B2D-31C89153F6AC}" srcOrd="11" destOrd="0" parTransId="{C401E4CF-5216-4B08-A673-A2779EFFA6A2}" sibTransId="{1A6782E2-7ACD-4CAF-AE89-0A643C4B9E80}"/>
    <dgm:cxn modelId="{2C00668E-C481-4361-8A1D-EC7730878C5F}" srcId="{F811E02C-18E2-4A8C-891D-1C0464EB266A}" destId="{41867511-6BD3-4C9C-A533-ABA476E58857}" srcOrd="8" destOrd="0" parTransId="{18700388-D082-4B16-9D54-8B236EC94943}" sibTransId="{60426E12-52FC-468F-A829-7917663943B6}"/>
    <dgm:cxn modelId="{E4EF3A56-2D62-478B-A412-847D2F1E690E}" srcId="{F811E02C-18E2-4A8C-891D-1C0464EB266A}" destId="{BEE23BD0-0E89-4B3C-AFAE-70CCE5714197}" srcOrd="5" destOrd="0" parTransId="{8AFD4428-8762-4BAA-97E3-56859D78949B}" sibTransId="{12144248-15C6-46B4-B13D-F2490C448FCE}"/>
    <dgm:cxn modelId="{31492F97-C3DE-419E-925B-6E9B48493796}" type="presOf" srcId="{8894C792-91E2-412F-9C85-43A8DC087BAA}" destId="{BB782232-1A9B-4CF5-B599-F7A53F195B58}" srcOrd="0" destOrd="0" presId="urn:microsoft.com/office/officeart/2008/layout/LinedList"/>
    <dgm:cxn modelId="{C2759F30-0E76-4059-B4CA-6AEA58915D69}" type="presOf" srcId="{538BBB57-A12E-444D-879E-B089C4312E00}" destId="{D744946E-D998-4CA5-AE2D-A2BC558EA242}" srcOrd="0" destOrd="0" presId="urn:microsoft.com/office/officeart/2008/layout/LinedList"/>
    <dgm:cxn modelId="{D9784C0D-EAB1-4234-898A-726030B55BC9}" type="presOf" srcId="{D4663D16-76D0-40E7-9908-9D552336BBBB}" destId="{804C6927-19A5-441E-A7A1-FBF6D07E1D7A}" srcOrd="0" destOrd="0" presId="urn:microsoft.com/office/officeart/2008/layout/LinedList"/>
    <dgm:cxn modelId="{1EF24CBA-6532-4296-B2EE-F1A4A9C23CC3}" type="presOf" srcId="{3E3EA7C1-4B49-40DC-A9E9-6CAB5B32D19D}" destId="{24C34F9D-88EC-434B-A753-0A1E4F45FE32}" srcOrd="0" destOrd="0" presId="urn:microsoft.com/office/officeart/2008/layout/LinedList"/>
    <dgm:cxn modelId="{EA781630-E671-445F-9E33-4EB9F4B8BCE8}" type="presOf" srcId="{8ECE223A-5856-426D-8794-23A07CB9624D}" destId="{28794CB1-D6BD-429A-BAB9-37C255A14229}" srcOrd="0" destOrd="0" presId="urn:microsoft.com/office/officeart/2008/layout/LinedList"/>
    <dgm:cxn modelId="{04F6E751-2848-44F8-80BE-8006E48A8AF9}" srcId="{F811E02C-18E2-4A8C-891D-1C0464EB266A}" destId="{92A9693E-991F-4F05-8317-EAAC7086F574}" srcOrd="9" destOrd="0" parTransId="{81BC7DC5-F294-4F1A-8BF0-2B5545C985C4}" sibTransId="{EE37094A-BECA-4806-A233-EE64259D0471}"/>
    <dgm:cxn modelId="{0D6ED86F-57E3-470D-89A3-9244F058C7D7}" srcId="{F811E02C-18E2-4A8C-891D-1C0464EB266A}" destId="{731782F8-996B-45D9-B137-10D0BD1CC674}" srcOrd="3" destOrd="0" parTransId="{798CD206-A180-429C-8F05-41F16059F9D2}" sibTransId="{6CC74F7C-A632-4952-9559-328DBB837E15}"/>
    <dgm:cxn modelId="{ED9A7380-3373-402E-9F8D-979531F66E88}" srcId="{F811E02C-18E2-4A8C-891D-1C0464EB266A}" destId="{E81FC609-4337-4723-BAFA-D6D9D721055D}" srcOrd="7" destOrd="0" parTransId="{BFDA9235-4CB9-4CA3-917E-26237361F56B}" sibTransId="{C599FEBA-C783-4C20-B25E-19C46BD65238}"/>
    <dgm:cxn modelId="{8DA23D6A-941B-4251-9C1A-33C3743032FE}" srcId="{F811E02C-18E2-4A8C-891D-1C0464EB266A}" destId="{3E3EA7C1-4B49-40DC-A9E9-6CAB5B32D19D}" srcOrd="0" destOrd="0" parTransId="{9A3FD211-209F-480D-8CE2-FEB79334D820}" sibTransId="{948EB572-7CBB-49F1-BF5C-F17EE6F3FB62}"/>
    <dgm:cxn modelId="{D270C5A5-B8CA-4072-BC0D-7E2441C58109}" srcId="{F811E02C-18E2-4A8C-891D-1C0464EB266A}" destId="{8894C792-91E2-412F-9C85-43A8DC087BAA}" srcOrd="1" destOrd="0" parTransId="{004FCF8D-CE39-40BA-92A7-D907246F7EF6}" sibTransId="{88BBCFE1-C154-4E2B-84C3-EF42483BABE8}"/>
    <dgm:cxn modelId="{98D3F1D9-56B6-4067-A385-D185F91386B6}" type="presOf" srcId="{E81FC609-4337-4723-BAFA-D6D9D721055D}" destId="{7EA79A53-EE39-4EED-BD59-1B4AD95636F8}" srcOrd="0" destOrd="0" presId="urn:microsoft.com/office/officeart/2008/layout/LinedList"/>
    <dgm:cxn modelId="{1133D5F7-FD74-4F7D-AF22-9A328BD003F4}" srcId="{F811E02C-18E2-4A8C-891D-1C0464EB266A}" destId="{8ECE223A-5856-426D-8794-23A07CB9624D}" srcOrd="4" destOrd="0" parTransId="{6E6F2EEF-5939-42DC-BCD6-AB278A54375F}" sibTransId="{6919C593-D4A9-4C65-8A60-0FF4756257FA}"/>
    <dgm:cxn modelId="{48A83CD0-4DFA-41FB-8986-2DF7AFFD104E}" srcId="{F811E02C-18E2-4A8C-891D-1C0464EB266A}" destId="{63332509-6203-4E25-BD18-8D195F668334}" srcOrd="13" destOrd="0" parTransId="{CBEA7A66-0DC2-4C0F-AF17-CE2ED10FDF81}" sibTransId="{6AD865F3-70C3-43ED-BF56-A68ADD0A6A8B}"/>
    <dgm:cxn modelId="{FAB32E64-B182-41CC-A37F-CAB94B2ED795}" type="presOf" srcId="{01A4C08D-E71A-4F8F-BF60-A9A550177D80}" destId="{B597AD22-4917-4425-878F-BC574F72FF27}" srcOrd="0" destOrd="0" presId="urn:microsoft.com/office/officeart/2008/layout/LinedList"/>
    <dgm:cxn modelId="{36D6A986-A413-4D26-A44C-CCD8D18C09C3}" type="presOf" srcId="{A1875801-33CC-4FC9-8E40-CD4F2D12BD00}" destId="{F752C0A8-3454-476B-8D21-61462B8C5F81}" srcOrd="0" destOrd="0" presId="urn:microsoft.com/office/officeart/2008/layout/LinedList"/>
    <dgm:cxn modelId="{355A89A3-D25D-4448-B66D-E53869977441}" type="presOf" srcId="{92A9693E-991F-4F05-8317-EAAC7086F574}" destId="{9B9AAA7C-5A92-4AAB-AC9B-DE29008EC4ED}" srcOrd="0" destOrd="0" presId="urn:microsoft.com/office/officeart/2008/layout/LinedList"/>
    <dgm:cxn modelId="{6F4F0E90-4F41-4B65-8A92-DAFF28DAEC13}" type="presOf" srcId="{F811E02C-18E2-4A8C-891D-1C0464EB266A}" destId="{1C8E6825-590D-450C-8242-6AEA9BAD598F}" srcOrd="0" destOrd="0" presId="urn:microsoft.com/office/officeart/2008/layout/LinedList"/>
    <dgm:cxn modelId="{9CAAB35D-A075-4448-93C7-A145B46AD741}" srcId="{F811E02C-18E2-4A8C-891D-1C0464EB266A}" destId="{D4663D16-76D0-40E7-9908-9D552336BBBB}" srcOrd="10" destOrd="0" parTransId="{1D25C14D-48C8-4755-BC85-FD8D3C8272AA}" sibTransId="{1A94C1CE-7EC3-4E33-A912-BE337C8E6787}"/>
    <dgm:cxn modelId="{D488993D-0FC5-4FEE-8879-092CB5176285}" srcId="{F811E02C-18E2-4A8C-891D-1C0464EB266A}" destId="{538BBB57-A12E-444D-879E-B089C4312E00}" srcOrd="14" destOrd="0" parTransId="{39903731-C5C5-4588-89DC-01DDC8E7F28E}" sibTransId="{9658C398-363E-410D-BA99-BF3CE4453280}"/>
    <dgm:cxn modelId="{D026FABE-EFD9-4D32-882C-4984FCDF6FC2}" type="presOf" srcId="{63332509-6203-4E25-BD18-8D195F668334}" destId="{27918AA9-3BC8-47D9-8A9B-715BABF0B75B}" srcOrd="0" destOrd="0" presId="urn:microsoft.com/office/officeart/2008/layout/LinedList"/>
    <dgm:cxn modelId="{CE884698-F84B-47BB-8AAC-EDADA8F4BC0F}" type="presParOf" srcId="{1C8E6825-590D-450C-8242-6AEA9BAD598F}" destId="{BC03A1BB-A9C0-4C6E-A7AF-25BF47042418}" srcOrd="0" destOrd="0" presId="urn:microsoft.com/office/officeart/2008/layout/LinedList"/>
    <dgm:cxn modelId="{2C82FDFE-5CEB-4239-A742-733856BA9CF5}" type="presParOf" srcId="{1C8E6825-590D-450C-8242-6AEA9BAD598F}" destId="{3F7B46A0-0129-42C3-9888-60E355C804BA}" srcOrd="1" destOrd="0" presId="urn:microsoft.com/office/officeart/2008/layout/LinedList"/>
    <dgm:cxn modelId="{101A8FDD-B9F6-43E7-B34D-C1396583E3FA}" type="presParOf" srcId="{3F7B46A0-0129-42C3-9888-60E355C804BA}" destId="{24C34F9D-88EC-434B-A753-0A1E4F45FE32}" srcOrd="0" destOrd="0" presId="urn:microsoft.com/office/officeart/2008/layout/LinedList"/>
    <dgm:cxn modelId="{472B66C7-C497-4C1C-8346-19A50AC26A57}" type="presParOf" srcId="{3F7B46A0-0129-42C3-9888-60E355C804BA}" destId="{1F685898-0533-4EFC-A543-848D2E51A405}" srcOrd="1" destOrd="0" presId="urn:microsoft.com/office/officeart/2008/layout/LinedList"/>
    <dgm:cxn modelId="{54EEA035-2FD4-4202-974A-453E970CE1DA}" type="presParOf" srcId="{1C8E6825-590D-450C-8242-6AEA9BAD598F}" destId="{311B54F9-649D-4CA2-8D7A-1D1058CF9780}" srcOrd="2" destOrd="0" presId="urn:microsoft.com/office/officeart/2008/layout/LinedList"/>
    <dgm:cxn modelId="{32D83A70-CDE9-41C1-8831-68B087BC8F67}" type="presParOf" srcId="{1C8E6825-590D-450C-8242-6AEA9BAD598F}" destId="{0748E07D-4F6C-432C-A574-61A79EF606C2}" srcOrd="3" destOrd="0" presId="urn:microsoft.com/office/officeart/2008/layout/LinedList"/>
    <dgm:cxn modelId="{D5005E63-832E-4847-8D8C-E9561255894C}" type="presParOf" srcId="{0748E07D-4F6C-432C-A574-61A79EF606C2}" destId="{BB782232-1A9B-4CF5-B599-F7A53F195B58}" srcOrd="0" destOrd="0" presId="urn:microsoft.com/office/officeart/2008/layout/LinedList"/>
    <dgm:cxn modelId="{C14E98B4-617C-4E52-8D20-6C52BECFACAD}" type="presParOf" srcId="{0748E07D-4F6C-432C-A574-61A79EF606C2}" destId="{06734FCF-95DC-4268-B6DF-E93CD505B689}" srcOrd="1" destOrd="0" presId="urn:microsoft.com/office/officeart/2008/layout/LinedList"/>
    <dgm:cxn modelId="{CFCC5D97-0EF6-4CE8-B114-4E9315CEEE55}" type="presParOf" srcId="{1C8E6825-590D-450C-8242-6AEA9BAD598F}" destId="{4870E12F-F9FF-4E14-895F-653BCA79A50F}" srcOrd="4" destOrd="0" presId="urn:microsoft.com/office/officeart/2008/layout/LinedList"/>
    <dgm:cxn modelId="{01D46C11-F08F-45EE-A889-D18478E05F84}" type="presParOf" srcId="{1C8E6825-590D-450C-8242-6AEA9BAD598F}" destId="{5CBF6AFA-8BA0-49A3-8EAC-18D6771849AF}" srcOrd="5" destOrd="0" presId="urn:microsoft.com/office/officeart/2008/layout/LinedList"/>
    <dgm:cxn modelId="{7FBDD480-33EC-426B-8212-B2AB9C3A6131}" type="presParOf" srcId="{5CBF6AFA-8BA0-49A3-8EAC-18D6771849AF}" destId="{458A36C8-80E8-410C-8527-8EF5643735D5}" srcOrd="0" destOrd="0" presId="urn:microsoft.com/office/officeart/2008/layout/LinedList"/>
    <dgm:cxn modelId="{A13E9EFE-5CE6-4B73-859B-465039644EBB}" type="presParOf" srcId="{5CBF6AFA-8BA0-49A3-8EAC-18D6771849AF}" destId="{0EA1F7AB-9A86-4EF8-8D0C-94E0D9396D43}" srcOrd="1" destOrd="0" presId="urn:microsoft.com/office/officeart/2008/layout/LinedList"/>
    <dgm:cxn modelId="{798B1EEF-3818-4486-85DD-44B9126F9D51}" type="presParOf" srcId="{1C8E6825-590D-450C-8242-6AEA9BAD598F}" destId="{26F5802D-F698-4DBF-BE42-96F89D53783C}" srcOrd="6" destOrd="0" presId="urn:microsoft.com/office/officeart/2008/layout/LinedList"/>
    <dgm:cxn modelId="{4CEF6CEB-6BB7-4252-8062-1A72160651F0}" type="presParOf" srcId="{1C8E6825-590D-450C-8242-6AEA9BAD598F}" destId="{0884D3FE-13DF-4437-8E7F-B3AF30EDED18}" srcOrd="7" destOrd="0" presId="urn:microsoft.com/office/officeart/2008/layout/LinedList"/>
    <dgm:cxn modelId="{43BF76CC-7DE0-4AFE-8FB2-C60C945B8285}" type="presParOf" srcId="{0884D3FE-13DF-4437-8E7F-B3AF30EDED18}" destId="{0BC6A9F7-C5A9-4908-ADA1-9F3A103454AD}" srcOrd="0" destOrd="0" presId="urn:microsoft.com/office/officeart/2008/layout/LinedList"/>
    <dgm:cxn modelId="{2C3A1CBD-126A-4956-AE04-030500BDE56F}" type="presParOf" srcId="{0884D3FE-13DF-4437-8E7F-B3AF30EDED18}" destId="{908AFC36-2597-4164-8157-27ECD8E7A079}" srcOrd="1" destOrd="0" presId="urn:microsoft.com/office/officeart/2008/layout/LinedList"/>
    <dgm:cxn modelId="{A3C00256-78A5-4804-B6A6-0DFBEA6CC521}" type="presParOf" srcId="{1C8E6825-590D-450C-8242-6AEA9BAD598F}" destId="{0C1C061A-93B1-4F87-B24F-D7F449401D01}" srcOrd="8" destOrd="0" presId="urn:microsoft.com/office/officeart/2008/layout/LinedList"/>
    <dgm:cxn modelId="{57364B77-1AA6-4E3E-A299-12A8F6D86E54}" type="presParOf" srcId="{1C8E6825-590D-450C-8242-6AEA9BAD598F}" destId="{C812185E-3767-461F-A200-A4C753BE818C}" srcOrd="9" destOrd="0" presId="urn:microsoft.com/office/officeart/2008/layout/LinedList"/>
    <dgm:cxn modelId="{1FEE6D3F-488B-45D8-BE10-EA645E43001D}" type="presParOf" srcId="{C812185E-3767-461F-A200-A4C753BE818C}" destId="{28794CB1-D6BD-429A-BAB9-37C255A14229}" srcOrd="0" destOrd="0" presId="urn:microsoft.com/office/officeart/2008/layout/LinedList"/>
    <dgm:cxn modelId="{063EFCCE-B17D-4BDA-A5BE-4E13E2AC636F}" type="presParOf" srcId="{C812185E-3767-461F-A200-A4C753BE818C}" destId="{DB2EA9C2-E735-4575-99E5-2F12DB9AD489}" srcOrd="1" destOrd="0" presId="urn:microsoft.com/office/officeart/2008/layout/LinedList"/>
    <dgm:cxn modelId="{85E52DA8-0A92-4D5C-8EA5-0955780E9D9B}" type="presParOf" srcId="{1C8E6825-590D-450C-8242-6AEA9BAD598F}" destId="{9C42B99B-3462-4B85-99EC-8643435A5710}" srcOrd="10" destOrd="0" presId="urn:microsoft.com/office/officeart/2008/layout/LinedList"/>
    <dgm:cxn modelId="{8938C3A7-02B3-4796-91D7-43B7416F8B2A}" type="presParOf" srcId="{1C8E6825-590D-450C-8242-6AEA9BAD598F}" destId="{2BEFD460-22EF-45B9-B780-F1E5B79A0487}" srcOrd="11" destOrd="0" presId="urn:microsoft.com/office/officeart/2008/layout/LinedList"/>
    <dgm:cxn modelId="{48B6196F-8DE7-4A0E-93DB-F4DEC07FF504}" type="presParOf" srcId="{2BEFD460-22EF-45B9-B780-F1E5B79A0487}" destId="{0F251D8E-FC82-4B1F-AF8B-951DE318A956}" srcOrd="0" destOrd="0" presId="urn:microsoft.com/office/officeart/2008/layout/LinedList"/>
    <dgm:cxn modelId="{DD240D6E-802B-4A7F-AC90-9F701AAD225E}" type="presParOf" srcId="{2BEFD460-22EF-45B9-B780-F1E5B79A0487}" destId="{04ED811B-6116-4F02-B039-4AD5E67087F2}" srcOrd="1" destOrd="0" presId="urn:microsoft.com/office/officeart/2008/layout/LinedList"/>
    <dgm:cxn modelId="{E776D1C4-6DF5-4A24-B80E-9DABC5E6372B}" type="presParOf" srcId="{1C8E6825-590D-450C-8242-6AEA9BAD598F}" destId="{48E0387A-9987-46C1-A56A-95DA3C658BFF}" srcOrd="12" destOrd="0" presId="urn:microsoft.com/office/officeart/2008/layout/LinedList"/>
    <dgm:cxn modelId="{0E47E448-C246-47FC-B55B-31A4DA2769AE}" type="presParOf" srcId="{1C8E6825-590D-450C-8242-6AEA9BAD598F}" destId="{A0D66F4D-9DA3-4BD7-B484-F779395F9EB5}" srcOrd="13" destOrd="0" presId="urn:microsoft.com/office/officeart/2008/layout/LinedList"/>
    <dgm:cxn modelId="{6CEA8A32-AA74-4963-B188-BDDBEC196D88}" type="presParOf" srcId="{A0D66F4D-9DA3-4BD7-B484-F779395F9EB5}" destId="{B597AD22-4917-4425-878F-BC574F72FF27}" srcOrd="0" destOrd="0" presId="urn:microsoft.com/office/officeart/2008/layout/LinedList"/>
    <dgm:cxn modelId="{A8208769-03C3-473B-94CB-105385058349}" type="presParOf" srcId="{A0D66F4D-9DA3-4BD7-B484-F779395F9EB5}" destId="{59D393CF-5BAF-4B3F-B650-681927013312}" srcOrd="1" destOrd="0" presId="urn:microsoft.com/office/officeart/2008/layout/LinedList"/>
    <dgm:cxn modelId="{F6B5875B-0F43-41F5-A00E-726DCFE075AD}" type="presParOf" srcId="{1C8E6825-590D-450C-8242-6AEA9BAD598F}" destId="{8F24D9AA-B792-4D5B-B9B7-4F7750757A47}" srcOrd="14" destOrd="0" presId="urn:microsoft.com/office/officeart/2008/layout/LinedList"/>
    <dgm:cxn modelId="{63E3B530-E4F6-40C4-ACA7-CB5D3FEBA343}" type="presParOf" srcId="{1C8E6825-590D-450C-8242-6AEA9BAD598F}" destId="{B8E9DAE8-2F37-4E0B-8B52-E9E12C9E0B93}" srcOrd="15" destOrd="0" presId="urn:microsoft.com/office/officeart/2008/layout/LinedList"/>
    <dgm:cxn modelId="{ED3B3B87-4CDD-45E1-B5ED-5B329D9E2B11}" type="presParOf" srcId="{B8E9DAE8-2F37-4E0B-8B52-E9E12C9E0B93}" destId="{7EA79A53-EE39-4EED-BD59-1B4AD95636F8}" srcOrd="0" destOrd="0" presId="urn:microsoft.com/office/officeart/2008/layout/LinedList"/>
    <dgm:cxn modelId="{3F6BCC73-7EA4-40B3-88D7-F5D40F7CC5CB}" type="presParOf" srcId="{B8E9DAE8-2F37-4E0B-8B52-E9E12C9E0B93}" destId="{74A6B5B6-CC40-4F32-9B38-E808460EF674}" srcOrd="1" destOrd="0" presId="urn:microsoft.com/office/officeart/2008/layout/LinedList"/>
    <dgm:cxn modelId="{4BFE0F93-2C4E-491E-BAEE-E20BB8087108}" type="presParOf" srcId="{1C8E6825-590D-450C-8242-6AEA9BAD598F}" destId="{EF7BFCD5-3E5A-4074-A2C5-E4D771614902}" srcOrd="16" destOrd="0" presId="urn:microsoft.com/office/officeart/2008/layout/LinedList"/>
    <dgm:cxn modelId="{A91E0D95-3EA0-47CF-ACC0-BD5B82CBF5EF}" type="presParOf" srcId="{1C8E6825-590D-450C-8242-6AEA9BAD598F}" destId="{50443AF3-5C3E-479E-A07E-24D393131524}" srcOrd="17" destOrd="0" presId="urn:microsoft.com/office/officeart/2008/layout/LinedList"/>
    <dgm:cxn modelId="{4B86519E-2208-454D-80B7-CF4687A2437D}" type="presParOf" srcId="{50443AF3-5C3E-479E-A07E-24D393131524}" destId="{BCCDA8D5-8242-44D3-B83A-B0279C0D3ED5}" srcOrd="0" destOrd="0" presId="urn:microsoft.com/office/officeart/2008/layout/LinedList"/>
    <dgm:cxn modelId="{5BD469B8-5109-42A5-B7BE-86889511AB38}" type="presParOf" srcId="{50443AF3-5C3E-479E-A07E-24D393131524}" destId="{DC75064C-44DD-41FB-9E78-69A02256FCC3}" srcOrd="1" destOrd="0" presId="urn:microsoft.com/office/officeart/2008/layout/LinedList"/>
    <dgm:cxn modelId="{51623A8A-C940-45F2-87EE-230BC0045AE8}" type="presParOf" srcId="{1C8E6825-590D-450C-8242-6AEA9BAD598F}" destId="{701B3E88-60C4-4A8D-8BA5-5B9545ADA759}" srcOrd="18" destOrd="0" presId="urn:microsoft.com/office/officeart/2008/layout/LinedList"/>
    <dgm:cxn modelId="{6BB41458-DE35-4D7E-AC60-96199554EE02}" type="presParOf" srcId="{1C8E6825-590D-450C-8242-6AEA9BAD598F}" destId="{6B822946-E0B2-4DCC-BA66-F037A1852E84}" srcOrd="19" destOrd="0" presId="urn:microsoft.com/office/officeart/2008/layout/LinedList"/>
    <dgm:cxn modelId="{0924D64E-CED0-4020-84BB-0751FA68DFD8}" type="presParOf" srcId="{6B822946-E0B2-4DCC-BA66-F037A1852E84}" destId="{9B9AAA7C-5A92-4AAB-AC9B-DE29008EC4ED}" srcOrd="0" destOrd="0" presId="urn:microsoft.com/office/officeart/2008/layout/LinedList"/>
    <dgm:cxn modelId="{73F91574-565E-4279-8FEA-4807808039E9}" type="presParOf" srcId="{6B822946-E0B2-4DCC-BA66-F037A1852E84}" destId="{127FA966-1E67-4702-89D3-2BF987CF8BDD}" srcOrd="1" destOrd="0" presId="urn:microsoft.com/office/officeart/2008/layout/LinedList"/>
    <dgm:cxn modelId="{402A4527-28D9-41F9-B193-8D54589E4CCC}" type="presParOf" srcId="{1C8E6825-590D-450C-8242-6AEA9BAD598F}" destId="{175332EF-C0B9-4140-85D5-CDD404D7E69F}" srcOrd="20" destOrd="0" presId="urn:microsoft.com/office/officeart/2008/layout/LinedList"/>
    <dgm:cxn modelId="{02794EB4-BD86-45E8-A656-4E7F9EE6192B}" type="presParOf" srcId="{1C8E6825-590D-450C-8242-6AEA9BAD598F}" destId="{894C9667-F5E9-4E47-8D69-7BC0B35DFB32}" srcOrd="21" destOrd="0" presId="urn:microsoft.com/office/officeart/2008/layout/LinedList"/>
    <dgm:cxn modelId="{30B8BCFB-1BF8-4651-95DF-A9B823D5A58C}" type="presParOf" srcId="{894C9667-F5E9-4E47-8D69-7BC0B35DFB32}" destId="{804C6927-19A5-441E-A7A1-FBF6D07E1D7A}" srcOrd="0" destOrd="0" presId="urn:microsoft.com/office/officeart/2008/layout/LinedList"/>
    <dgm:cxn modelId="{8116A058-6D22-447D-85FE-3522C3F23369}" type="presParOf" srcId="{894C9667-F5E9-4E47-8D69-7BC0B35DFB32}" destId="{9639FC7C-DA9A-48C5-A005-BD6827E28B3B}" srcOrd="1" destOrd="0" presId="urn:microsoft.com/office/officeart/2008/layout/LinedList"/>
    <dgm:cxn modelId="{A170E363-6A5C-486E-A45F-B170DAD75708}" type="presParOf" srcId="{1C8E6825-590D-450C-8242-6AEA9BAD598F}" destId="{0AD754B1-8273-4EAE-AD18-E006E50B416E}" srcOrd="22" destOrd="0" presId="urn:microsoft.com/office/officeart/2008/layout/LinedList"/>
    <dgm:cxn modelId="{A65D3D95-3848-4AD3-BEAE-2441C10D7E04}" type="presParOf" srcId="{1C8E6825-590D-450C-8242-6AEA9BAD598F}" destId="{344D3F9F-E447-48B2-95FE-6B67E51B2103}" srcOrd="23" destOrd="0" presId="urn:microsoft.com/office/officeart/2008/layout/LinedList"/>
    <dgm:cxn modelId="{5CB63D5A-48B7-4293-9673-F32CABB64B88}" type="presParOf" srcId="{344D3F9F-E447-48B2-95FE-6B67E51B2103}" destId="{0B1A4F7C-17C5-453F-8766-EA6137DDEDE9}" srcOrd="0" destOrd="0" presId="urn:microsoft.com/office/officeart/2008/layout/LinedList"/>
    <dgm:cxn modelId="{591D21D3-62D4-4F0F-A9C4-FE13396CE5DB}" type="presParOf" srcId="{344D3F9F-E447-48B2-95FE-6B67E51B2103}" destId="{9E691A5D-AB3E-4773-8487-DC1AF57CEC4D}" srcOrd="1" destOrd="0" presId="urn:microsoft.com/office/officeart/2008/layout/LinedList"/>
    <dgm:cxn modelId="{E87018D9-C1DF-41DC-B034-C40D715E8B0B}" type="presParOf" srcId="{1C8E6825-590D-450C-8242-6AEA9BAD598F}" destId="{B8AE1619-5AEF-4218-92F3-1AF7E0F5DF70}" srcOrd="24" destOrd="0" presId="urn:microsoft.com/office/officeart/2008/layout/LinedList"/>
    <dgm:cxn modelId="{C8F2A18F-625E-4A88-90BB-BC9893D79141}" type="presParOf" srcId="{1C8E6825-590D-450C-8242-6AEA9BAD598F}" destId="{A5E5FFC3-6296-4833-9271-3F9B1A51836A}" srcOrd="25" destOrd="0" presId="urn:microsoft.com/office/officeart/2008/layout/LinedList"/>
    <dgm:cxn modelId="{18A1F5D4-409E-4AE7-8E2D-13EF04B97D61}" type="presParOf" srcId="{A5E5FFC3-6296-4833-9271-3F9B1A51836A}" destId="{F752C0A8-3454-476B-8D21-61462B8C5F81}" srcOrd="0" destOrd="0" presId="urn:microsoft.com/office/officeart/2008/layout/LinedList"/>
    <dgm:cxn modelId="{99ECE71F-4ACB-43F5-B16B-013C5288EFCF}" type="presParOf" srcId="{A5E5FFC3-6296-4833-9271-3F9B1A51836A}" destId="{07344B30-F5E5-450A-BE16-D9E79AA5FCDB}" srcOrd="1" destOrd="0" presId="urn:microsoft.com/office/officeart/2008/layout/LinedList"/>
    <dgm:cxn modelId="{16244E24-F936-451F-9473-EA24936D281A}" type="presParOf" srcId="{1C8E6825-590D-450C-8242-6AEA9BAD598F}" destId="{43E9EDC5-C065-4BF5-AEFC-16348E0924D2}" srcOrd="26" destOrd="0" presId="urn:microsoft.com/office/officeart/2008/layout/LinedList"/>
    <dgm:cxn modelId="{DF83075B-A7DD-4CD9-A0F2-8DE793BC160F}" type="presParOf" srcId="{1C8E6825-590D-450C-8242-6AEA9BAD598F}" destId="{DD2264AA-DDD3-4F82-9643-77C3C8B9A6BD}" srcOrd="27" destOrd="0" presId="urn:microsoft.com/office/officeart/2008/layout/LinedList"/>
    <dgm:cxn modelId="{50F0C0B9-FB3B-421A-960C-5461E037393B}" type="presParOf" srcId="{DD2264AA-DDD3-4F82-9643-77C3C8B9A6BD}" destId="{27918AA9-3BC8-47D9-8A9B-715BABF0B75B}" srcOrd="0" destOrd="0" presId="urn:microsoft.com/office/officeart/2008/layout/LinedList"/>
    <dgm:cxn modelId="{EB0748D7-CAC2-49B9-B0F0-A69DA5E838CD}" type="presParOf" srcId="{DD2264AA-DDD3-4F82-9643-77C3C8B9A6BD}" destId="{AB88096A-EB16-487A-A7C2-7AA29E8E4092}" srcOrd="1" destOrd="0" presId="urn:microsoft.com/office/officeart/2008/layout/LinedList"/>
    <dgm:cxn modelId="{754DC54C-9CE3-4B85-B1B7-81BC162B0F08}" type="presParOf" srcId="{1C8E6825-590D-450C-8242-6AEA9BAD598F}" destId="{71DCCF87-203F-4A46-BF4F-0B4EA6861A4B}" srcOrd="28" destOrd="0" presId="urn:microsoft.com/office/officeart/2008/layout/LinedList"/>
    <dgm:cxn modelId="{B2DF808D-FD9B-4C65-943B-03B4F6C52E0B}" type="presParOf" srcId="{1C8E6825-590D-450C-8242-6AEA9BAD598F}" destId="{242BF852-F4C8-41D4-8C86-50402AEC9A39}" srcOrd="29" destOrd="0" presId="urn:microsoft.com/office/officeart/2008/layout/LinedList"/>
    <dgm:cxn modelId="{E43C73C4-D611-4B64-8D04-F3955E7713D3}" type="presParOf" srcId="{242BF852-F4C8-41D4-8C86-50402AEC9A39}" destId="{D744946E-D998-4CA5-AE2D-A2BC558EA242}" srcOrd="0" destOrd="0" presId="urn:microsoft.com/office/officeart/2008/layout/LinedList"/>
    <dgm:cxn modelId="{FA161AF9-1E48-4150-89AD-50547E7B638A}" type="presParOf" srcId="{242BF852-F4C8-41D4-8C86-50402AEC9A39}" destId="{676D48A9-CC56-4F48-96BB-1FCB18E677E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7D071D-3A3D-4926-958C-641768992C5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DB8F9BFD-6974-463F-8C32-8F6443F11F2B}">
      <dgm:prSet/>
      <dgm:spPr/>
      <dgm:t>
        <a:bodyPr/>
        <a:lstStyle/>
        <a:p>
          <a:pPr rtl="0"/>
          <a:r>
            <a:rPr lang="cs-CZ" smtClean="0"/>
            <a:t>Nediferencovaný marketing</a:t>
          </a:r>
          <a:endParaRPr lang="cs-CZ"/>
        </a:p>
      </dgm:t>
    </dgm:pt>
    <dgm:pt modelId="{8B4E12F9-58D9-462F-9012-4A3AFF4FB417}" type="parTrans" cxnId="{DCFCDA89-021E-435D-B819-EC1072D9ABB7}">
      <dgm:prSet/>
      <dgm:spPr/>
      <dgm:t>
        <a:bodyPr/>
        <a:lstStyle/>
        <a:p>
          <a:endParaRPr lang="cs-CZ"/>
        </a:p>
      </dgm:t>
    </dgm:pt>
    <dgm:pt modelId="{77853649-48BF-42ED-9B82-803D38A2D016}" type="sibTrans" cxnId="{DCFCDA89-021E-435D-B819-EC1072D9ABB7}">
      <dgm:prSet/>
      <dgm:spPr/>
      <dgm:t>
        <a:bodyPr/>
        <a:lstStyle/>
        <a:p>
          <a:endParaRPr lang="cs-CZ"/>
        </a:p>
      </dgm:t>
    </dgm:pt>
    <dgm:pt modelId="{2A40D95E-EC9A-40B1-B605-160B45A63F90}">
      <dgm:prSet/>
      <dgm:spPr/>
      <dgm:t>
        <a:bodyPr/>
        <a:lstStyle/>
        <a:p>
          <a:pPr rtl="0"/>
          <a:r>
            <a:rPr lang="cs-CZ" smtClean="0"/>
            <a:t>Diferencovaný marketing</a:t>
          </a:r>
          <a:endParaRPr lang="cs-CZ"/>
        </a:p>
      </dgm:t>
    </dgm:pt>
    <dgm:pt modelId="{E530619D-C8B6-4C07-AAA8-5BA6C8EE30BE}" type="parTrans" cxnId="{E0FEA42E-5F4C-40D6-9BC4-F028F21957C4}">
      <dgm:prSet/>
      <dgm:spPr/>
      <dgm:t>
        <a:bodyPr/>
        <a:lstStyle/>
        <a:p>
          <a:endParaRPr lang="cs-CZ"/>
        </a:p>
      </dgm:t>
    </dgm:pt>
    <dgm:pt modelId="{2D311342-2F1E-45A2-B4E2-9B1089B1804E}" type="sibTrans" cxnId="{E0FEA42E-5F4C-40D6-9BC4-F028F21957C4}">
      <dgm:prSet/>
      <dgm:spPr/>
      <dgm:t>
        <a:bodyPr/>
        <a:lstStyle/>
        <a:p>
          <a:endParaRPr lang="cs-CZ"/>
        </a:p>
      </dgm:t>
    </dgm:pt>
    <dgm:pt modelId="{4D63EF63-5988-4FFB-94C3-D1EA544A25D4}" type="pres">
      <dgm:prSet presAssocID="{377D071D-3A3D-4926-958C-641768992C5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18F8950-7375-46F4-A2FA-84C0C725B5A9}" type="pres">
      <dgm:prSet presAssocID="{DB8F9BFD-6974-463F-8C32-8F6443F11F2B}" presName="composite" presStyleCnt="0"/>
      <dgm:spPr/>
    </dgm:pt>
    <dgm:pt modelId="{747D3041-B158-4945-941E-973B64D6F953}" type="pres">
      <dgm:prSet presAssocID="{DB8F9BFD-6974-463F-8C32-8F6443F11F2B}" presName="imgShp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4F33D75-8389-4C5D-BE20-8B74C1060D5E}" type="pres">
      <dgm:prSet presAssocID="{DB8F9BFD-6974-463F-8C32-8F6443F11F2B}" presName="txShp" presStyleLbl="node1" presStyleIdx="0" presStyleCnt="2" custScaleX="9946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545A04C-B0A3-42E1-AB59-993D5C7E405F}" type="pres">
      <dgm:prSet presAssocID="{77853649-48BF-42ED-9B82-803D38A2D016}" presName="spacing" presStyleCnt="0"/>
      <dgm:spPr/>
    </dgm:pt>
    <dgm:pt modelId="{9E8457C7-1EE0-4482-ABBF-91DE650E80BF}" type="pres">
      <dgm:prSet presAssocID="{2A40D95E-EC9A-40B1-B605-160B45A63F90}" presName="composite" presStyleCnt="0"/>
      <dgm:spPr/>
    </dgm:pt>
    <dgm:pt modelId="{29233AEF-3E3E-4A02-BA87-BED97A19228A}" type="pres">
      <dgm:prSet presAssocID="{2A40D95E-EC9A-40B1-B605-160B45A63F90}" presName="imgShp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000" r="-34000"/>
          </a:stretch>
        </a:blipFill>
      </dgm:spPr>
      <dgm:t>
        <a:bodyPr/>
        <a:lstStyle/>
        <a:p>
          <a:endParaRPr lang="cs-CZ"/>
        </a:p>
      </dgm:t>
    </dgm:pt>
    <dgm:pt modelId="{04BEBE0F-D7B8-4C3C-A8D7-34ACB3C4E971}" type="pres">
      <dgm:prSet presAssocID="{2A40D95E-EC9A-40B1-B605-160B45A63F90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C9B26F8-AC75-47D6-8331-C11EFC03E6AC}" type="presOf" srcId="{2A40D95E-EC9A-40B1-B605-160B45A63F90}" destId="{04BEBE0F-D7B8-4C3C-A8D7-34ACB3C4E971}" srcOrd="0" destOrd="0" presId="urn:microsoft.com/office/officeart/2005/8/layout/vList3"/>
    <dgm:cxn modelId="{48960A8E-3889-45B7-BFD6-1C6F3E21E6F5}" type="presOf" srcId="{377D071D-3A3D-4926-958C-641768992C56}" destId="{4D63EF63-5988-4FFB-94C3-D1EA544A25D4}" srcOrd="0" destOrd="0" presId="urn:microsoft.com/office/officeart/2005/8/layout/vList3"/>
    <dgm:cxn modelId="{DCFCDA89-021E-435D-B819-EC1072D9ABB7}" srcId="{377D071D-3A3D-4926-958C-641768992C56}" destId="{DB8F9BFD-6974-463F-8C32-8F6443F11F2B}" srcOrd="0" destOrd="0" parTransId="{8B4E12F9-58D9-462F-9012-4A3AFF4FB417}" sibTransId="{77853649-48BF-42ED-9B82-803D38A2D016}"/>
    <dgm:cxn modelId="{7D15C587-74CA-4274-A36E-E07A4CBA983E}" type="presOf" srcId="{DB8F9BFD-6974-463F-8C32-8F6443F11F2B}" destId="{B4F33D75-8389-4C5D-BE20-8B74C1060D5E}" srcOrd="0" destOrd="0" presId="urn:microsoft.com/office/officeart/2005/8/layout/vList3"/>
    <dgm:cxn modelId="{E0FEA42E-5F4C-40D6-9BC4-F028F21957C4}" srcId="{377D071D-3A3D-4926-958C-641768992C56}" destId="{2A40D95E-EC9A-40B1-B605-160B45A63F90}" srcOrd="1" destOrd="0" parTransId="{E530619D-C8B6-4C07-AAA8-5BA6C8EE30BE}" sibTransId="{2D311342-2F1E-45A2-B4E2-9B1089B1804E}"/>
    <dgm:cxn modelId="{6A2F7801-43D8-48A6-BB62-FC923FCC0AF3}" type="presParOf" srcId="{4D63EF63-5988-4FFB-94C3-D1EA544A25D4}" destId="{118F8950-7375-46F4-A2FA-84C0C725B5A9}" srcOrd="0" destOrd="0" presId="urn:microsoft.com/office/officeart/2005/8/layout/vList3"/>
    <dgm:cxn modelId="{780D3CD2-A8BC-48A5-BFDA-AB8EC75DE388}" type="presParOf" srcId="{118F8950-7375-46F4-A2FA-84C0C725B5A9}" destId="{747D3041-B158-4945-941E-973B64D6F953}" srcOrd="0" destOrd="0" presId="urn:microsoft.com/office/officeart/2005/8/layout/vList3"/>
    <dgm:cxn modelId="{F2AC6B13-11C1-4CE5-8AF6-BAB9DB94AE80}" type="presParOf" srcId="{118F8950-7375-46F4-A2FA-84C0C725B5A9}" destId="{B4F33D75-8389-4C5D-BE20-8B74C1060D5E}" srcOrd="1" destOrd="0" presId="urn:microsoft.com/office/officeart/2005/8/layout/vList3"/>
    <dgm:cxn modelId="{551DBEB5-E243-451A-9092-CA1F56FFCBB5}" type="presParOf" srcId="{4D63EF63-5988-4FFB-94C3-D1EA544A25D4}" destId="{3545A04C-B0A3-42E1-AB59-993D5C7E405F}" srcOrd="1" destOrd="0" presId="urn:microsoft.com/office/officeart/2005/8/layout/vList3"/>
    <dgm:cxn modelId="{8F84D460-C80F-42F4-B5B4-5F785154C1F6}" type="presParOf" srcId="{4D63EF63-5988-4FFB-94C3-D1EA544A25D4}" destId="{9E8457C7-1EE0-4482-ABBF-91DE650E80BF}" srcOrd="2" destOrd="0" presId="urn:microsoft.com/office/officeart/2005/8/layout/vList3"/>
    <dgm:cxn modelId="{42F59710-46AF-4303-9A79-6D36AD376CE8}" type="presParOf" srcId="{9E8457C7-1EE0-4482-ABBF-91DE650E80BF}" destId="{29233AEF-3E3E-4A02-BA87-BED97A19228A}" srcOrd="0" destOrd="0" presId="urn:microsoft.com/office/officeart/2005/8/layout/vList3"/>
    <dgm:cxn modelId="{4CE2295F-FD1F-42CF-8D00-9466E16ECB6E}" type="presParOf" srcId="{9E8457C7-1EE0-4482-ABBF-91DE650E80BF}" destId="{04BEBE0F-D7B8-4C3C-A8D7-34ACB3C4E97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02B5BB-AEA2-457E-AE3D-4B05FFBAAFA7}" type="doc">
      <dgm:prSet loTypeId="urn:microsoft.com/office/officeart/2005/8/layout/vList2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6392C25-9F2E-4DAD-8548-AAC68A97531C}">
      <dgm:prSet/>
      <dgm:spPr/>
      <dgm:t>
        <a:bodyPr/>
        <a:lstStyle/>
        <a:p>
          <a:pPr rtl="0"/>
          <a:r>
            <a:rPr lang="cs-CZ" b="1" u="sng" dirty="0" smtClean="0"/>
            <a:t>Diferencovaný </a:t>
          </a:r>
          <a:r>
            <a:rPr lang="cs-CZ" b="1" dirty="0" smtClean="0"/>
            <a:t>= Cílený marketing je opakem, vychází  zcela z potřeb a přání </a:t>
          </a:r>
          <a:r>
            <a:rPr lang="cs-CZ" b="1" dirty="0" smtClean="0"/>
            <a:t>zákazníků.</a:t>
          </a:r>
          <a:endParaRPr lang="cs-CZ" dirty="0"/>
        </a:p>
      </dgm:t>
    </dgm:pt>
    <dgm:pt modelId="{B94396DF-BCD1-4228-951A-7B5178F3CF49}" type="parTrans" cxnId="{FFA10DA9-55EF-4855-B693-989E98E45551}">
      <dgm:prSet/>
      <dgm:spPr/>
      <dgm:t>
        <a:bodyPr/>
        <a:lstStyle/>
        <a:p>
          <a:endParaRPr lang="cs-CZ"/>
        </a:p>
      </dgm:t>
    </dgm:pt>
    <dgm:pt modelId="{F04E6EFD-A0A3-44CC-BBD3-9145467AB850}" type="sibTrans" cxnId="{FFA10DA9-55EF-4855-B693-989E98E45551}">
      <dgm:prSet/>
      <dgm:spPr/>
      <dgm:t>
        <a:bodyPr/>
        <a:lstStyle/>
        <a:p>
          <a:endParaRPr lang="cs-CZ"/>
        </a:p>
      </dgm:t>
    </dgm:pt>
    <dgm:pt modelId="{76B82D29-4E11-44EB-9D5F-D2C97759589C}">
      <dgm:prSet/>
      <dgm:spPr/>
      <dgm:t>
        <a:bodyPr/>
        <a:lstStyle/>
        <a:p>
          <a:pPr rtl="0"/>
          <a:r>
            <a:rPr lang="cs-CZ" b="1" smtClean="0"/>
            <a:t>Jeho podstatou je , že firma se snaží nejdříve rozpoznat potřeby zákazníků, rozčlenit trh a následně vyrobit výrobek, kteří si zákazníci z dané skupiny skutečně přejí a potřebují ho. Každý zákazník má jiné potřeby, jiné příjmy a jiné nákupní chování. Proto se zaměřuje na určitou část z nich.</a:t>
          </a:r>
          <a:endParaRPr lang="cs-CZ"/>
        </a:p>
      </dgm:t>
    </dgm:pt>
    <dgm:pt modelId="{2A7DC01C-A0B9-4E6B-9F7C-776C7D5E3A91}" type="parTrans" cxnId="{35134696-631D-4523-8A77-681975A102C5}">
      <dgm:prSet/>
      <dgm:spPr/>
      <dgm:t>
        <a:bodyPr/>
        <a:lstStyle/>
        <a:p>
          <a:endParaRPr lang="cs-CZ"/>
        </a:p>
      </dgm:t>
    </dgm:pt>
    <dgm:pt modelId="{B06CE754-21F3-4361-9C21-1DBA55E0D6A6}" type="sibTrans" cxnId="{35134696-631D-4523-8A77-681975A102C5}">
      <dgm:prSet/>
      <dgm:spPr/>
      <dgm:t>
        <a:bodyPr/>
        <a:lstStyle/>
        <a:p>
          <a:endParaRPr lang="cs-CZ"/>
        </a:p>
      </dgm:t>
    </dgm:pt>
    <dgm:pt modelId="{1D6DC6F5-A679-4CC0-8601-8764F57A7D99}" type="pres">
      <dgm:prSet presAssocID="{9802B5BB-AEA2-457E-AE3D-4B05FFBAAF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1085969-2D3C-4617-B3BA-275CDE05A3FA}" type="pres">
      <dgm:prSet presAssocID="{86392C25-9F2E-4DAD-8548-AAC68A97531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9763599-5D9F-46FB-8649-EEE0D86060EE}" type="pres">
      <dgm:prSet presAssocID="{F04E6EFD-A0A3-44CC-BBD3-9145467AB850}" presName="spacer" presStyleCnt="0"/>
      <dgm:spPr/>
    </dgm:pt>
    <dgm:pt modelId="{84E29E5E-EA54-4F0E-B85B-B8B63BE8803A}" type="pres">
      <dgm:prSet presAssocID="{76B82D29-4E11-44EB-9D5F-D2C97759589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FA10DA9-55EF-4855-B693-989E98E45551}" srcId="{9802B5BB-AEA2-457E-AE3D-4B05FFBAAFA7}" destId="{86392C25-9F2E-4DAD-8548-AAC68A97531C}" srcOrd="0" destOrd="0" parTransId="{B94396DF-BCD1-4228-951A-7B5178F3CF49}" sibTransId="{F04E6EFD-A0A3-44CC-BBD3-9145467AB850}"/>
    <dgm:cxn modelId="{8BF07F8C-9187-4EB3-A61A-5987F73FD0E0}" type="presOf" srcId="{9802B5BB-AEA2-457E-AE3D-4B05FFBAAFA7}" destId="{1D6DC6F5-A679-4CC0-8601-8764F57A7D99}" srcOrd="0" destOrd="0" presId="urn:microsoft.com/office/officeart/2005/8/layout/vList2"/>
    <dgm:cxn modelId="{00681750-EB03-477C-BFAA-FBC4E9DA5082}" type="presOf" srcId="{86392C25-9F2E-4DAD-8548-AAC68A97531C}" destId="{31085969-2D3C-4617-B3BA-275CDE05A3FA}" srcOrd="0" destOrd="0" presId="urn:microsoft.com/office/officeart/2005/8/layout/vList2"/>
    <dgm:cxn modelId="{35134696-631D-4523-8A77-681975A102C5}" srcId="{9802B5BB-AEA2-457E-AE3D-4B05FFBAAFA7}" destId="{76B82D29-4E11-44EB-9D5F-D2C97759589C}" srcOrd="1" destOrd="0" parTransId="{2A7DC01C-A0B9-4E6B-9F7C-776C7D5E3A91}" sibTransId="{B06CE754-21F3-4361-9C21-1DBA55E0D6A6}"/>
    <dgm:cxn modelId="{A6814D93-4080-471F-B2CD-EFA16E89FEF1}" type="presOf" srcId="{76B82D29-4E11-44EB-9D5F-D2C97759589C}" destId="{84E29E5E-EA54-4F0E-B85B-B8B63BE8803A}" srcOrd="0" destOrd="0" presId="urn:microsoft.com/office/officeart/2005/8/layout/vList2"/>
    <dgm:cxn modelId="{52AB1E3E-F44B-4831-909E-1303F9A50AC3}" type="presParOf" srcId="{1D6DC6F5-A679-4CC0-8601-8764F57A7D99}" destId="{31085969-2D3C-4617-B3BA-275CDE05A3FA}" srcOrd="0" destOrd="0" presId="urn:microsoft.com/office/officeart/2005/8/layout/vList2"/>
    <dgm:cxn modelId="{88C7BD4E-919B-421B-9F0B-3CA54028E15B}" type="presParOf" srcId="{1D6DC6F5-A679-4CC0-8601-8764F57A7D99}" destId="{E9763599-5D9F-46FB-8649-EEE0D86060EE}" srcOrd="1" destOrd="0" presId="urn:microsoft.com/office/officeart/2005/8/layout/vList2"/>
    <dgm:cxn modelId="{270536F5-2587-4077-A6C0-0324504C4D45}" type="presParOf" srcId="{1D6DC6F5-A679-4CC0-8601-8764F57A7D99}" destId="{84E29E5E-EA54-4F0E-B85B-B8B63BE8803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52F1F1F-7F01-4753-A7F3-D9B60C92802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1FBBD1F-CD86-46D8-BEAE-3FC86F435686}">
      <dgm:prSet/>
      <dgm:spPr/>
      <dgm:t>
        <a:bodyPr/>
        <a:lstStyle/>
        <a:p>
          <a:pPr rtl="0"/>
          <a:r>
            <a:rPr lang="cs-CZ" b="1" i="0" baseline="0" dirty="0" smtClean="0">
              <a:solidFill>
                <a:schemeClr val="tx1"/>
              </a:solidFill>
            </a:rPr>
            <a:t>Americký</a:t>
          </a:r>
          <a:r>
            <a:rPr lang="cs-CZ" b="0" i="0" baseline="0" dirty="0" smtClean="0">
              <a:solidFill>
                <a:schemeClr val="tx1"/>
              </a:solidFill>
            </a:rPr>
            <a:t> </a:t>
          </a:r>
          <a:r>
            <a:rPr lang="cs-CZ" b="0" i="0" baseline="0" dirty="0" smtClean="0"/>
            <a:t>– vyznačuje se tvrdým přístupem</a:t>
          </a:r>
          <a:endParaRPr lang="cs-CZ" dirty="0"/>
        </a:p>
      </dgm:t>
    </dgm:pt>
    <dgm:pt modelId="{D0A78AA7-1046-4660-88A8-EE3A69EE5664}" type="parTrans" cxnId="{8CA2581A-3455-4360-978D-939B0E8ED3B8}">
      <dgm:prSet/>
      <dgm:spPr/>
      <dgm:t>
        <a:bodyPr/>
        <a:lstStyle/>
        <a:p>
          <a:endParaRPr lang="cs-CZ"/>
        </a:p>
      </dgm:t>
    </dgm:pt>
    <dgm:pt modelId="{8165F72A-A1EE-475F-B6B3-062BE01DE636}" type="sibTrans" cxnId="{8CA2581A-3455-4360-978D-939B0E8ED3B8}">
      <dgm:prSet/>
      <dgm:spPr/>
      <dgm:t>
        <a:bodyPr/>
        <a:lstStyle/>
        <a:p>
          <a:endParaRPr lang="cs-CZ"/>
        </a:p>
      </dgm:t>
    </dgm:pt>
    <dgm:pt modelId="{0B5E52E7-B4F1-4F92-8F46-B007E2AE4001}">
      <dgm:prSet/>
      <dgm:spPr/>
      <dgm:t>
        <a:bodyPr/>
        <a:lstStyle/>
        <a:p>
          <a:pPr rtl="0"/>
          <a:r>
            <a:rPr lang="cs-CZ" b="1" i="0" baseline="0" dirty="0" smtClean="0">
              <a:solidFill>
                <a:schemeClr val="tx1"/>
              </a:solidFill>
            </a:rPr>
            <a:t>Japonský</a:t>
          </a:r>
          <a:r>
            <a:rPr lang="cs-CZ" b="0" i="0" baseline="0" dirty="0" smtClean="0"/>
            <a:t> – zaměřený na ekologii a sociálně slabší občany</a:t>
          </a:r>
          <a:endParaRPr lang="cs-CZ" dirty="0"/>
        </a:p>
      </dgm:t>
    </dgm:pt>
    <dgm:pt modelId="{E4B8EC01-11B7-4355-A8DF-E8DEAA1A159B}" type="parTrans" cxnId="{0C7867D1-06E6-4BFF-B319-2AFB9BD00518}">
      <dgm:prSet/>
      <dgm:spPr/>
      <dgm:t>
        <a:bodyPr/>
        <a:lstStyle/>
        <a:p>
          <a:endParaRPr lang="cs-CZ"/>
        </a:p>
      </dgm:t>
    </dgm:pt>
    <dgm:pt modelId="{89D9D21B-E7B4-4B21-8383-C83DB9847587}" type="sibTrans" cxnId="{0C7867D1-06E6-4BFF-B319-2AFB9BD00518}">
      <dgm:prSet/>
      <dgm:spPr/>
      <dgm:t>
        <a:bodyPr/>
        <a:lstStyle/>
        <a:p>
          <a:endParaRPr lang="cs-CZ"/>
        </a:p>
      </dgm:t>
    </dgm:pt>
    <dgm:pt modelId="{646BA07B-8AA7-4EAD-9512-C766D452C988}">
      <dgm:prSet/>
      <dgm:spPr/>
      <dgm:t>
        <a:bodyPr/>
        <a:lstStyle/>
        <a:p>
          <a:pPr rtl="0"/>
          <a:r>
            <a:rPr lang="cs-CZ" b="1" i="0" baseline="0" dirty="0" smtClean="0">
              <a:solidFill>
                <a:schemeClr val="tx1"/>
              </a:solidFill>
            </a:rPr>
            <a:t>Evropský</a:t>
          </a:r>
          <a:r>
            <a:rPr lang="cs-CZ" b="0" i="0" baseline="0" dirty="0" smtClean="0"/>
            <a:t> – který se snaží eliminovat nejostřejší dopady soukromého podnikání</a:t>
          </a:r>
          <a:endParaRPr lang="cs-CZ" dirty="0"/>
        </a:p>
      </dgm:t>
    </dgm:pt>
    <dgm:pt modelId="{C66D01F0-A726-47EF-AE97-B51E92B0169D}" type="parTrans" cxnId="{FDB6D974-165D-4D70-AB5B-2EDB76662E34}">
      <dgm:prSet/>
      <dgm:spPr/>
      <dgm:t>
        <a:bodyPr/>
        <a:lstStyle/>
        <a:p>
          <a:endParaRPr lang="cs-CZ"/>
        </a:p>
      </dgm:t>
    </dgm:pt>
    <dgm:pt modelId="{6DBD9850-0210-428B-A90A-6FE3F6BC3801}" type="sibTrans" cxnId="{FDB6D974-165D-4D70-AB5B-2EDB76662E34}">
      <dgm:prSet/>
      <dgm:spPr/>
      <dgm:t>
        <a:bodyPr/>
        <a:lstStyle/>
        <a:p>
          <a:endParaRPr lang="cs-CZ"/>
        </a:p>
      </dgm:t>
    </dgm:pt>
    <dgm:pt modelId="{BB222EE4-F081-4C47-9F56-7E4C5EB0B258}" type="pres">
      <dgm:prSet presAssocID="{452F1F1F-7F01-4753-A7F3-D9B60C92802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A7BBB69-AD7B-4012-B04A-7DFC940F5B25}" type="pres">
      <dgm:prSet presAssocID="{F1FBBD1F-CD86-46D8-BEAE-3FC86F435686}" presName="composite" presStyleCnt="0"/>
      <dgm:spPr/>
    </dgm:pt>
    <dgm:pt modelId="{9F86A230-D7AA-4B57-9A07-AA44AD7EBE5F}" type="pres">
      <dgm:prSet presAssocID="{F1FBBD1F-CD86-46D8-BEAE-3FC86F435686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666EA5F4-A03D-46FD-8A58-374FCE63CB19}" type="pres">
      <dgm:prSet presAssocID="{F1FBBD1F-CD86-46D8-BEAE-3FC86F43568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97A3A48-563A-4142-8E81-1DE78994139A}" type="pres">
      <dgm:prSet presAssocID="{8165F72A-A1EE-475F-B6B3-062BE01DE636}" presName="spacing" presStyleCnt="0"/>
      <dgm:spPr/>
    </dgm:pt>
    <dgm:pt modelId="{A19C6E15-8A06-4FAC-9210-AB19F53809EF}" type="pres">
      <dgm:prSet presAssocID="{0B5E52E7-B4F1-4F92-8F46-B007E2AE4001}" presName="composite" presStyleCnt="0"/>
      <dgm:spPr/>
    </dgm:pt>
    <dgm:pt modelId="{183455E7-DB62-48CE-BBAA-469A49C7DFCE}" type="pres">
      <dgm:prSet presAssocID="{0B5E52E7-B4F1-4F92-8F46-B007E2AE4001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F6DD10D3-2918-4437-860A-3F62489E63E1}" type="pres">
      <dgm:prSet presAssocID="{0B5E52E7-B4F1-4F92-8F46-B007E2AE400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1EA5FEB-62D2-464C-841A-BB33FE291E27}" type="pres">
      <dgm:prSet presAssocID="{89D9D21B-E7B4-4B21-8383-C83DB9847587}" presName="spacing" presStyleCnt="0"/>
      <dgm:spPr/>
    </dgm:pt>
    <dgm:pt modelId="{8EB373B8-BB22-4578-A1A9-30826FE3C4D4}" type="pres">
      <dgm:prSet presAssocID="{646BA07B-8AA7-4EAD-9512-C766D452C988}" presName="composite" presStyleCnt="0"/>
      <dgm:spPr/>
    </dgm:pt>
    <dgm:pt modelId="{87504820-ACEF-4D51-AEAD-02194632C97C}" type="pres">
      <dgm:prSet presAssocID="{646BA07B-8AA7-4EAD-9512-C766D452C988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FDA5A9-02E4-4BD6-AA79-0B97F08B67E5}" type="pres">
      <dgm:prSet presAssocID="{646BA07B-8AA7-4EAD-9512-C766D452C988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C7867D1-06E6-4BFF-B319-2AFB9BD00518}" srcId="{452F1F1F-7F01-4753-A7F3-D9B60C92802F}" destId="{0B5E52E7-B4F1-4F92-8F46-B007E2AE4001}" srcOrd="1" destOrd="0" parTransId="{E4B8EC01-11B7-4355-A8DF-E8DEAA1A159B}" sibTransId="{89D9D21B-E7B4-4B21-8383-C83DB9847587}"/>
    <dgm:cxn modelId="{66F3FDBC-AEB3-436E-BD82-1C26AE3048CF}" type="presOf" srcId="{452F1F1F-7F01-4753-A7F3-D9B60C92802F}" destId="{BB222EE4-F081-4C47-9F56-7E4C5EB0B258}" srcOrd="0" destOrd="0" presId="urn:microsoft.com/office/officeart/2005/8/layout/vList3"/>
    <dgm:cxn modelId="{A8A1D56E-E636-4570-B356-1D79D1E6162C}" type="presOf" srcId="{646BA07B-8AA7-4EAD-9512-C766D452C988}" destId="{76FDA5A9-02E4-4BD6-AA79-0B97F08B67E5}" srcOrd="0" destOrd="0" presId="urn:microsoft.com/office/officeart/2005/8/layout/vList3"/>
    <dgm:cxn modelId="{FDB6D974-165D-4D70-AB5B-2EDB76662E34}" srcId="{452F1F1F-7F01-4753-A7F3-D9B60C92802F}" destId="{646BA07B-8AA7-4EAD-9512-C766D452C988}" srcOrd="2" destOrd="0" parTransId="{C66D01F0-A726-47EF-AE97-B51E92B0169D}" sibTransId="{6DBD9850-0210-428B-A90A-6FE3F6BC3801}"/>
    <dgm:cxn modelId="{8CA2581A-3455-4360-978D-939B0E8ED3B8}" srcId="{452F1F1F-7F01-4753-A7F3-D9B60C92802F}" destId="{F1FBBD1F-CD86-46D8-BEAE-3FC86F435686}" srcOrd="0" destOrd="0" parTransId="{D0A78AA7-1046-4660-88A8-EE3A69EE5664}" sibTransId="{8165F72A-A1EE-475F-B6B3-062BE01DE636}"/>
    <dgm:cxn modelId="{D1CE0A4C-0663-4E3B-A796-ADD6447302A6}" type="presOf" srcId="{F1FBBD1F-CD86-46D8-BEAE-3FC86F435686}" destId="{666EA5F4-A03D-46FD-8A58-374FCE63CB19}" srcOrd="0" destOrd="0" presId="urn:microsoft.com/office/officeart/2005/8/layout/vList3"/>
    <dgm:cxn modelId="{8B652B66-11EB-43C6-BBEB-194B4DFE69F6}" type="presOf" srcId="{0B5E52E7-B4F1-4F92-8F46-B007E2AE4001}" destId="{F6DD10D3-2918-4437-860A-3F62489E63E1}" srcOrd="0" destOrd="0" presId="urn:microsoft.com/office/officeart/2005/8/layout/vList3"/>
    <dgm:cxn modelId="{3469A0DE-7167-4A0F-B529-61C117992D7A}" type="presParOf" srcId="{BB222EE4-F081-4C47-9F56-7E4C5EB0B258}" destId="{5A7BBB69-AD7B-4012-B04A-7DFC940F5B25}" srcOrd="0" destOrd="0" presId="urn:microsoft.com/office/officeart/2005/8/layout/vList3"/>
    <dgm:cxn modelId="{04473286-3F65-4C3D-9C4D-CD420843E458}" type="presParOf" srcId="{5A7BBB69-AD7B-4012-B04A-7DFC940F5B25}" destId="{9F86A230-D7AA-4B57-9A07-AA44AD7EBE5F}" srcOrd="0" destOrd="0" presId="urn:microsoft.com/office/officeart/2005/8/layout/vList3"/>
    <dgm:cxn modelId="{6C72A669-A423-40B0-A1F0-A11C4A371E53}" type="presParOf" srcId="{5A7BBB69-AD7B-4012-B04A-7DFC940F5B25}" destId="{666EA5F4-A03D-46FD-8A58-374FCE63CB19}" srcOrd="1" destOrd="0" presId="urn:microsoft.com/office/officeart/2005/8/layout/vList3"/>
    <dgm:cxn modelId="{74FF8D4C-07C5-43F6-9AEA-EC99D5BC6C00}" type="presParOf" srcId="{BB222EE4-F081-4C47-9F56-7E4C5EB0B258}" destId="{297A3A48-563A-4142-8E81-1DE78994139A}" srcOrd="1" destOrd="0" presId="urn:microsoft.com/office/officeart/2005/8/layout/vList3"/>
    <dgm:cxn modelId="{F32EA517-989F-44D8-8392-3D595DCA8729}" type="presParOf" srcId="{BB222EE4-F081-4C47-9F56-7E4C5EB0B258}" destId="{A19C6E15-8A06-4FAC-9210-AB19F53809EF}" srcOrd="2" destOrd="0" presId="urn:microsoft.com/office/officeart/2005/8/layout/vList3"/>
    <dgm:cxn modelId="{5FF126BD-AB6D-4788-BE7E-8D9F9BB7C389}" type="presParOf" srcId="{A19C6E15-8A06-4FAC-9210-AB19F53809EF}" destId="{183455E7-DB62-48CE-BBAA-469A49C7DFCE}" srcOrd="0" destOrd="0" presId="urn:microsoft.com/office/officeart/2005/8/layout/vList3"/>
    <dgm:cxn modelId="{E070E040-F84F-4347-B2C7-A6219C3DC0DF}" type="presParOf" srcId="{A19C6E15-8A06-4FAC-9210-AB19F53809EF}" destId="{F6DD10D3-2918-4437-860A-3F62489E63E1}" srcOrd="1" destOrd="0" presId="urn:microsoft.com/office/officeart/2005/8/layout/vList3"/>
    <dgm:cxn modelId="{520336F4-4A05-43AC-8B90-6CCDE7374477}" type="presParOf" srcId="{BB222EE4-F081-4C47-9F56-7E4C5EB0B258}" destId="{71EA5FEB-62D2-464C-841A-BB33FE291E27}" srcOrd="3" destOrd="0" presId="urn:microsoft.com/office/officeart/2005/8/layout/vList3"/>
    <dgm:cxn modelId="{25671274-70A4-4134-9ABA-327A1AA31B2E}" type="presParOf" srcId="{BB222EE4-F081-4C47-9F56-7E4C5EB0B258}" destId="{8EB373B8-BB22-4578-A1A9-30826FE3C4D4}" srcOrd="4" destOrd="0" presId="urn:microsoft.com/office/officeart/2005/8/layout/vList3"/>
    <dgm:cxn modelId="{06B6EE03-2592-4691-B63C-DD272DFBE249}" type="presParOf" srcId="{8EB373B8-BB22-4578-A1A9-30826FE3C4D4}" destId="{87504820-ACEF-4D51-AEAD-02194632C97C}" srcOrd="0" destOrd="0" presId="urn:microsoft.com/office/officeart/2005/8/layout/vList3"/>
    <dgm:cxn modelId="{0892ABA8-C4A3-422D-954B-B49BB5ADBA23}" type="presParOf" srcId="{8EB373B8-BB22-4578-A1A9-30826FE3C4D4}" destId="{76FDA5A9-02E4-4BD6-AA79-0B97F08B67E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90C62-790A-43D2-AA45-0D17728984DF}">
      <dsp:nvSpPr>
        <dsp:cNvPr id="0" name=""/>
        <dsp:cNvSpPr/>
      </dsp:nvSpPr>
      <dsp:spPr>
        <a:xfrm>
          <a:off x="3438667" y="1461"/>
          <a:ext cx="5158000" cy="5189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4FF2D5B-852B-4EEE-BA15-43BE466238C4}">
      <dsp:nvSpPr>
        <dsp:cNvPr id="0" name=""/>
        <dsp:cNvSpPr/>
      </dsp:nvSpPr>
      <dsp:spPr>
        <a:xfrm>
          <a:off x="0" y="1461"/>
          <a:ext cx="3438667" cy="5189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smtClean="0"/>
            <a:t>Konverzní</a:t>
          </a:r>
          <a:endParaRPr lang="cs-CZ" sz="2700" kern="1200"/>
        </a:p>
      </dsp:txBody>
      <dsp:txXfrm>
        <a:off x="25331" y="26792"/>
        <a:ext cx="3388005" cy="468239"/>
      </dsp:txXfrm>
    </dsp:sp>
    <dsp:sp modelId="{82FC243F-C77A-4FD0-8175-96DBC2FE843F}">
      <dsp:nvSpPr>
        <dsp:cNvPr id="0" name=""/>
        <dsp:cNvSpPr/>
      </dsp:nvSpPr>
      <dsp:spPr>
        <a:xfrm>
          <a:off x="3438667" y="572252"/>
          <a:ext cx="5158000" cy="5189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1D366F9-B6E7-4940-8CB3-30BBC0BE98B9}">
      <dsp:nvSpPr>
        <dsp:cNvPr id="0" name=""/>
        <dsp:cNvSpPr/>
      </dsp:nvSpPr>
      <dsp:spPr>
        <a:xfrm>
          <a:off x="0" y="572252"/>
          <a:ext cx="3438667" cy="5189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smtClean="0"/>
            <a:t>Stimulující</a:t>
          </a:r>
          <a:endParaRPr lang="cs-CZ" sz="2700" kern="1200"/>
        </a:p>
      </dsp:txBody>
      <dsp:txXfrm>
        <a:off x="25331" y="597583"/>
        <a:ext cx="3388005" cy="468239"/>
      </dsp:txXfrm>
    </dsp:sp>
    <dsp:sp modelId="{48C3582A-5C81-4EC9-953B-DF3AEB8C78BB}">
      <dsp:nvSpPr>
        <dsp:cNvPr id="0" name=""/>
        <dsp:cNvSpPr/>
      </dsp:nvSpPr>
      <dsp:spPr>
        <a:xfrm>
          <a:off x="3438667" y="1143043"/>
          <a:ext cx="5158000" cy="5189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98859D9-AF95-47C5-8BA8-BCD96CEF5291}">
      <dsp:nvSpPr>
        <dsp:cNvPr id="0" name=""/>
        <dsp:cNvSpPr/>
      </dsp:nvSpPr>
      <dsp:spPr>
        <a:xfrm>
          <a:off x="0" y="1143043"/>
          <a:ext cx="3438667" cy="5189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smtClean="0"/>
            <a:t>Rozvojový</a:t>
          </a:r>
          <a:endParaRPr lang="cs-CZ" sz="2700" kern="1200"/>
        </a:p>
      </dsp:txBody>
      <dsp:txXfrm>
        <a:off x="25331" y="1168374"/>
        <a:ext cx="3388005" cy="468239"/>
      </dsp:txXfrm>
    </dsp:sp>
    <dsp:sp modelId="{17462E81-F959-4411-A68F-7A3E241A3710}">
      <dsp:nvSpPr>
        <dsp:cNvPr id="0" name=""/>
        <dsp:cNvSpPr/>
      </dsp:nvSpPr>
      <dsp:spPr>
        <a:xfrm>
          <a:off x="3438667" y="1713834"/>
          <a:ext cx="5158000" cy="5189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39B0AB1-333D-4670-980A-0535F9095A0E}">
      <dsp:nvSpPr>
        <dsp:cNvPr id="0" name=""/>
        <dsp:cNvSpPr/>
      </dsp:nvSpPr>
      <dsp:spPr>
        <a:xfrm>
          <a:off x="0" y="1713834"/>
          <a:ext cx="3438667" cy="5189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smtClean="0"/>
            <a:t>Re marketing</a:t>
          </a:r>
          <a:endParaRPr lang="cs-CZ" sz="2700" kern="1200"/>
        </a:p>
      </dsp:txBody>
      <dsp:txXfrm>
        <a:off x="25331" y="1739165"/>
        <a:ext cx="3388005" cy="468239"/>
      </dsp:txXfrm>
    </dsp:sp>
    <dsp:sp modelId="{EB9F9DE4-1166-4CE3-8829-A2D77D2F4E5F}">
      <dsp:nvSpPr>
        <dsp:cNvPr id="0" name=""/>
        <dsp:cNvSpPr/>
      </dsp:nvSpPr>
      <dsp:spPr>
        <a:xfrm>
          <a:off x="3438667" y="2284626"/>
          <a:ext cx="5158000" cy="5189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8BC1506-ACF7-4E71-8232-307DD28BECE7}">
      <dsp:nvSpPr>
        <dsp:cNvPr id="0" name=""/>
        <dsp:cNvSpPr/>
      </dsp:nvSpPr>
      <dsp:spPr>
        <a:xfrm>
          <a:off x="0" y="2284626"/>
          <a:ext cx="3438667" cy="5189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smtClean="0"/>
            <a:t>Udržovací</a:t>
          </a:r>
          <a:endParaRPr lang="cs-CZ" sz="2700" kern="1200"/>
        </a:p>
      </dsp:txBody>
      <dsp:txXfrm>
        <a:off x="25331" y="2309957"/>
        <a:ext cx="3388005" cy="468239"/>
      </dsp:txXfrm>
    </dsp:sp>
    <dsp:sp modelId="{D48F351C-178B-4EB1-ACF3-9CC63F66E205}">
      <dsp:nvSpPr>
        <dsp:cNvPr id="0" name=""/>
        <dsp:cNvSpPr/>
      </dsp:nvSpPr>
      <dsp:spPr>
        <a:xfrm>
          <a:off x="3438667" y="2855417"/>
          <a:ext cx="5158000" cy="5189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8387360-D910-4FE6-9AB3-D9BDF12FDF27}">
      <dsp:nvSpPr>
        <dsp:cNvPr id="0" name=""/>
        <dsp:cNvSpPr/>
      </dsp:nvSpPr>
      <dsp:spPr>
        <a:xfrm>
          <a:off x="0" y="2855417"/>
          <a:ext cx="3438667" cy="5189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Synchromarketing</a:t>
          </a:r>
          <a:endParaRPr lang="cs-CZ" sz="2700" kern="1200" dirty="0"/>
        </a:p>
      </dsp:txBody>
      <dsp:txXfrm>
        <a:off x="25331" y="2880748"/>
        <a:ext cx="3388005" cy="468239"/>
      </dsp:txXfrm>
    </dsp:sp>
    <dsp:sp modelId="{E53787D9-E575-481C-83A9-363A9216CFD3}">
      <dsp:nvSpPr>
        <dsp:cNvPr id="0" name=""/>
        <dsp:cNvSpPr/>
      </dsp:nvSpPr>
      <dsp:spPr>
        <a:xfrm>
          <a:off x="3438667" y="3426208"/>
          <a:ext cx="5158000" cy="5189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4A47E0E-B155-4F61-9520-70B93D338699}">
      <dsp:nvSpPr>
        <dsp:cNvPr id="0" name=""/>
        <dsp:cNvSpPr/>
      </dsp:nvSpPr>
      <dsp:spPr>
        <a:xfrm>
          <a:off x="0" y="3426208"/>
          <a:ext cx="3438667" cy="5189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smtClean="0"/>
            <a:t>Demarketing</a:t>
          </a:r>
          <a:endParaRPr lang="cs-CZ" sz="2700" kern="1200"/>
        </a:p>
      </dsp:txBody>
      <dsp:txXfrm>
        <a:off x="25331" y="3451539"/>
        <a:ext cx="3388005" cy="468239"/>
      </dsp:txXfrm>
    </dsp:sp>
    <dsp:sp modelId="{F124D3E8-1095-4F2E-8E9B-6A854D92AC07}">
      <dsp:nvSpPr>
        <dsp:cNvPr id="0" name=""/>
        <dsp:cNvSpPr/>
      </dsp:nvSpPr>
      <dsp:spPr>
        <a:xfrm>
          <a:off x="3438667" y="3996999"/>
          <a:ext cx="5158000" cy="5189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D9525CB-1280-4210-9916-A3CA3D5F14C0}">
      <dsp:nvSpPr>
        <dsp:cNvPr id="0" name=""/>
        <dsp:cNvSpPr/>
      </dsp:nvSpPr>
      <dsp:spPr>
        <a:xfrm>
          <a:off x="0" y="3996999"/>
          <a:ext cx="3438667" cy="5189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smtClean="0"/>
            <a:t>Protipůsobící</a:t>
          </a:r>
          <a:endParaRPr lang="cs-CZ" sz="2700" kern="1200"/>
        </a:p>
      </dsp:txBody>
      <dsp:txXfrm>
        <a:off x="25331" y="4022330"/>
        <a:ext cx="3388005" cy="4682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03A1BB-A9C0-4C6E-A7AF-25BF47042418}">
      <dsp:nvSpPr>
        <dsp:cNvPr id="0" name=""/>
        <dsp:cNvSpPr/>
      </dsp:nvSpPr>
      <dsp:spPr>
        <a:xfrm>
          <a:off x="0" y="1818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4C34F9D-88EC-434B-A753-0A1E4F45FE32}">
      <dsp:nvSpPr>
        <dsp:cNvPr id="0" name=""/>
        <dsp:cNvSpPr/>
      </dsp:nvSpPr>
      <dsp:spPr>
        <a:xfrm>
          <a:off x="0" y="1818"/>
          <a:ext cx="8676909" cy="648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i="0" kern="120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konverzní</a:t>
          </a: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– není poptávka. Zákazník neví o novém výrobku. Je snaha co nejrychleji informovat s cílem vyvolat poptávku.</a:t>
          </a:r>
          <a:endParaRPr lang="cs-CZ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818"/>
        <a:ext cx="8676909" cy="648649"/>
      </dsp:txXfrm>
    </dsp:sp>
    <dsp:sp modelId="{311B54F9-649D-4CA2-8D7A-1D1058CF9780}">
      <dsp:nvSpPr>
        <dsp:cNvPr id="0" name=""/>
        <dsp:cNvSpPr/>
      </dsp:nvSpPr>
      <dsp:spPr>
        <a:xfrm>
          <a:off x="0" y="650468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B782232-1A9B-4CF5-B599-F7A53F195B58}">
      <dsp:nvSpPr>
        <dsp:cNvPr id="0" name=""/>
        <dsp:cNvSpPr/>
      </dsp:nvSpPr>
      <dsp:spPr>
        <a:xfrm>
          <a:off x="0" y="650468"/>
          <a:ext cx="8685391" cy="289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650468"/>
        <a:ext cx="8685391" cy="289445"/>
      </dsp:txXfrm>
    </dsp:sp>
    <dsp:sp modelId="{4870E12F-F9FF-4E14-895F-653BCA79A50F}">
      <dsp:nvSpPr>
        <dsp:cNvPr id="0" name=""/>
        <dsp:cNvSpPr/>
      </dsp:nvSpPr>
      <dsp:spPr>
        <a:xfrm>
          <a:off x="0" y="939913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58A36C8-80E8-410C-8527-8EF5643735D5}">
      <dsp:nvSpPr>
        <dsp:cNvPr id="0" name=""/>
        <dsp:cNvSpPr/>
      </dsp:nvSpPr>
      <dsp:spPr>
        <a:xfrm>
          <a:off x="0" y="939913"/>
          <a:ext cx="8685391" cy="289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i="0" kern="120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stimulujíc</a:t>
          </a: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í – poptávka je pouze někde. Je potřeba výrobek vyvézt i do jiných teritorií </a:t>
          </a: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a </a:t>
          </a: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vyvolat poptávku. </a:t>
          </a:r>
          <a:endParaRPr lang="cs-CZ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939913"/>
        <a:ext cx="8685391" cy="289445"/>
      </dsp:txXfrm>
    </dsp:sp>
    <dsp:sp modelId="{26F5802D-F698-4DBF-BE42-96F89D53783C}">
      <dsp:nvSpPr>
        <dsp:cNvPr id="0" name=""/>
        <dsp:cNvSpPr/>
      </dsp:nvSpPr>
      <dsp:spPr>
        <a:xfrm>
          <a:off x="0" y="1229359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BC6A9F7-C5A9-4908-ADA1-9F3A103454AD}">
      <dsp:nvSpPr>
        <dsp:cNvPr id="0" name=""/>
        <dsp:cNvSpPr/>
      </dsp:nvSpPr>
      <dsp:spPr>
        <a:xfrm>
          <a:off x="0" y="1229359"/>
          <a:ext cx="8685391" cy="289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229359"/>
        <a:ext cx="8685391" cy="289445"/>
      </dsp:txXfrm>
    </dsp:sp>
    <dsp:sp modelId="{0C1C061A-93B1-4F87-B24F-D7F449401D01}">
      <dsp:nvSpPr>
        <dsp:cNvPr id="0" name=""/>
        <dsp:cNvSpPr/>
      </dsp:nvSpPr>
      <dsp:spPr>
        <a:xfrm>
          <a:off x="0" y="1518804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8794CB1-D6BD-429A-BAB9-37C255A14229}">
      <dsp:nvSpPr>
        <dsp:cNvPr id="0" name=""/>
        <dsp:cNvSpPr/>
      </dsp:nvSpPr>
      <dsp:spPr>
        <a:xfrm>
          <a:off x="0" y="1518804"/>
          <a:ext cx="8676909" cy="6048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i="0" kern="120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rozvojový</a:t>
          </a: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– zákazník chce uspokojit poptávku, ale není vhodný výrobek. Je třeba ho urychleně vyvinout a uvést na trh.</a:t>
          </a:r>
          <a:endParaRPr lang="cs-CZ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518804"/>
        <a:ext cx="8676909" cy="604856"/>
      </dsp:txXfrm>
    </dsp:sp>
    <dsp:sp modelId="{9C42B99B-3462-4B85-99EC-8643435A5710}">
      <dsp:nvSpPr>
        <dsp:cNvPr id="0" name=""/>
        <dsp:cNvSpPr/>
      </dsp:nvSpPr>
      <dsp:spPr>
        <a:xfrm>
          <a:off x="0" y="2123660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F251D8E-FC82-4B1F-AF8B-951DE318A956}">
      <dsp:nvSpPr>
        <dsp:cNvPr id="0" name=""/>
        <dsp:cNvSpPr/>
      </dsp:nvSpPr>
      <dsp:spPr>
        <a:xfrm>
          <a:off x="0" y="2123660"/>
          <a:ext cx="8685391" cy="289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123660"/>
        <a:ext cx="8685391" cy="289445"/>
      </dsp:txXfrm>
    </dsp:sp>
    <dsp:sp modelId="{48E0387A-9987-46C1-A56A-95DA3C658BFF}">
      <dsp:nvSpPr>
        <dsp:cNvPr id="0" name=""/>
        <dsp:cNvSpPr/>
      </dsp:nvSpPr>
      <dsp:spPr>
        <a:xfrm>
          <a:off x="0" y="2413106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597AD22-4917-4425-878F-BC574F72FF27}">
      <dsp:nvSpPr>
        <dsp:cNvPr id="0" name=""/>
        <dsp:cNvSpPr/>
      </dsp:nvSpPr>
      <dsp:spPr>
        <a:xfrm>
          <a:off x="0" y="2413106"/>
          <a:ext cx="8685391" cy="289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i="0" kern="1200" baseline="0" dirty="0" err="1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remarketing</a:t>
          </a:r>
          <a:r>
            <a:rPr lang="cs-CZ" sz="1600" b="1" i="0" kern="120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– snaha o prodloužení křivky životního cyklu výrobku a udržet poptávku </a:t>
          </a:r>
          <a:endParaRPr lang="cs-CZ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413106"/>
        <a:ext cx="8685391" cy="289445"/>
      </dsp:txXfrm>
    </dsp:sp>
    <dsp:sp modelId="{8F24D9AA-B792-4D5B-B9B7-4F7750757A47}">
      <dsp:nvSpPr>
        <dsp:cNvPr id="0" name=""/>
        <dsp:cNvSpPr/>
      </dsp:nvSpPr>
      <dsp:spPr>
        <a:xfrm>
          <a:off x="0" y="2702551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EA79A53-EE39-4EED-BD59-1B4AD95636F8}">
      <dsp:nvSpPr>
        <dsp:cNvPr id="0" name=""/>
        <dsp:cNvSpPr/>
      </dsp:nvSpPr>
      <dsp:spPr>
        <a:xfrm>
          <a:off x="0" y="2702551"/>
          <a:ext cx="8685391" cy="289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702551"/>
        <a:ext cx="8685391" cy="289445"/>
      </dsp:txXfrm>
    </dsp:sp>
    <dsp:sp modelId="{EF7BFCD5-3E5A-4074-A2C5-E4D771614902}">
      <dsp:nvSpPr>
        <dsp:cNvPr id="0" name=""/>
        <dsp:cNvSpPr/>
      </dsp:nvSpPr>
      <dsp:spPr>
        <a:xfrm>
          <a:off x="0" y="2991996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CCDA8D5-8242-44D3-B83A-B0279C0D3ED5}">
      <dsp:nvSpPr>
        <dsp:cNvPr id="0" name=""/>
        <dsp:cNvSpPr/>
      </dsp:nvSpPr>
      <dsp:spPr>
        <a:xfrm>
          <a:off x="0" y="2991996"/>
          <a:ext cx="8685391" cy="289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i="0" kern="120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udržovací </a:t>
          </a: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– poptávka je úplná, ale je nutno se na trhu připomínat</a:t>
          </a:r>
          <a:endParaRPr lang="cs-CZ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991996"/>
        <a:ext cx="8685391" cy="289445"/>
      </dsp:txXfrm>
    </dsp:sp>
    <dsp:sp modelId="{701B3E88-60C4-4A8D-8BA5-5B9545ADA759}">
      <dsp:nvSpPr>
        <dsp:cNvPr id="0" name=""/>
        <dsp:cNvSpPr/>
      </dsp:nvSpPr>
      <dsp:spPr>
        <a:xfrm>
          <a:off x="0" y="3281441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B9AAA7C-5A92-4AAB-AC9B-DE29008EC4ED}">
      <dsp:nvSpPr>
        <dsp:cNvPr id="0" name=""/>
        <dsp:cNvSpPr/>
      </dsp:nvSpPr>
      <dsp:spPr>
        <a:xfrm>
          <a:off x="0" y="3281441"/>
          <a:ext cx="8685391" cy="289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281441"/>
        <a:ext cx="8685391" cy="289445"/>
      </dsp:txXfrm>
    </dsp:sp>
    <dsp:sp modelId="{175332EF-C0B9-4140-85D5-CDD404D7E69F}">
      <dsp:nvSpPr>
        <dsp:cNvPr id="0" name=""/>
        <dsp:cNvSpPr/>
      </dsp:nvSpPr>
      <dsp:spPr>
        <a:xfrm>
          <a:off x="0" y="3570887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04C6927-19A5-441E-A7A1-FBF6D07E1D7A}">
      <dsp:nvSpPr>
        <dsp:cNvPr id="0" name=""/>
        <dsp:cNvSpPr/>
      </dsp:nvSpPr>
      <dsp:spPr>
        <a:xfrm>
          <a:off x="0" y="3570887"/>
          <a:ext cx="8685391" cy="289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i="0" kern="120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synchromarketing </a:t>
          </a: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– poptávka je kolísavá, je nutno přizpůsobit nabídku</a:t>
          </a:r>
          <a:endParaRPr lang="cs-CZ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570887"/>
        <a:ext cx="8685391" cy="289445"/>
      </dsp:txXfrm>
    </dsp:sp>
    <dsp:sp modelId="{0AD754B1-8273-4EAE-AD18-E006E50B416E}">
      <dsp:nvSpPr>
        <dsp:cNvPr id="0" name=""/>
        <dsp:cNvSpPr/>
      </dsp:nvSpPr>
      <dsp:spPr>
        <a:xfrm>
          <a:off x="0" y="3860332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B1A4F7C-17C5-453F-8766-EA6137DDEDE9}">
      <dsp:nvSpPr>
        <dsp:cNvPr id="0" name=""/>
        <dsp:cNvSpPr/>
      </dsp:nvSpPr>
      <dsp:spPr>
        <a:xfrm>
          <a:off x="0" y="3860332"/>
          <a:ext cx="8685391" cy="289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860332"/>
        <a:ext cx="8685391" cy="289445"/>
      </dsp:txXfrm>
    </dsp:sp>
    <dsp:sp modelId="{B8AE1619-5AEF-4218-92F3-1AF7E0F5DF70}">
      <dsp:nvSpPr>
        <dsp:cNvPr id="0" name=""/>
        <dsp:cNvSpPr/>
      </dsp:nvSpPr>
      <dsp:spPr>
        <a:xfrm>
          <a:off x="0" y="4149777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752C0A8-3454-476B-8D21-61462B8C5F81}">
      <dsp:nvSpPr>
        <dsp:cNvPr id="0" name=""/>
        <dsp:cNvSpPr/>
      </dsp:nvSpPr>
      <dsp:spPr>
        <a:xfrm>
          <a:off x="0" y="4149777"/>
          <a:ext cx="8676909" cy="550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i="0" kern="120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demarketing </a:t>
          </a: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– poptávka je nadměrná. Je třeba ji krotit (např. zastavením možnosti splátkového prodeje. </a:t>
          </a: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Rychle </a:t>
          </a: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nastupuje konkurence)</a:t>
          </a:r>
          <a:endParaRPr lang="cs-CZ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4149777"/>
        <a:ext cx="8676909" cy="550437"/>
      </dsp:txXfrm>
    </dsp:sp>
    <dsp:sp modelId="{43E9EDC5-C065-4BF5-AEFC-16348E0924D2}">
      <dsp:nvSpPr>
        <dsp:cNvPr id="0" name=""/>
        <dsp:cNvSpPr/>
      </dsp:nvSpPr>
      <dsp:spPr>
        <a:xfrm>
          <a:off x="0" y="4700215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7918AA9-3BC8-47D9-8A9B-715BABF0B75B}">
      <dsp:nvSpPr>
        <dsp:cNvPr id="0" name=""/>
        <dsp:cNvSpPr/>
      </dsp:nvSpPr>
      <dsp:spPr>
        <a:xfrm>
          <a:off x="0" y="4700215"/>
          <a:ext cx="8685391" cy="289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4700215"/>
        <a:ext cx="8685391" cy="289445"/>
      </dsp:txXfrm>
    </dsp:sp>
    <dsp:sp modelId="{71DCCF87-203F-4A46-BF4F-0B4EA6861A4B}">
      <dsp:nvSpPr>
        <dsp:cNvPr id="0" name=""/>
        <dsp:cNvSpPr/>
      </dsp:nvSpPr>
      <dsp:spPr>
        <a:xfrm>
          <a:off x="0" y="4989660"/>
          <a:ext cx="8685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744946E-D998-4CA5-AE2D-A2BC558EA242}">
      <dsp:nvSpPr>
        <dsp:cNvPr id="0" name=""/>
        <dsp:cNvSpPr/>
      </dsp:nvSpPr>
      <dsp:spPr>
        <a:xfrm>
          <a:off x="0" y="4989660"/>
          <a:ext cx="8685391" cy="289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i="0" kern="1200" baseline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protipůsobící</a:t>
          </a:r>
          <a:r>
            <a:rPr lang="cs-CZ" sz="16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– respektuje požadavky státu a společnosti (např. varovné nápisy na cigaretách) </a:t>
          </a:r>
          <a:endParaRPr lang="cs-CZ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4989660"/>
        <a:ext cx="8685391" cy="2894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F33D75-8389-4C5D-BE20-8B74C1060D5E}">
      <dsp:nvSpPr>
        <dsp:cNvPr id="0" name=""/>
        <dsp:cNvSpPr/>
      </dsp:nvSpPr>
      <dsp:spPr>
        <a:xfrm rot="10800000">
          <a:off x="1884867" y="1099"/>
          <a:ext cx="5686027" cy="16874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111" tIns="137160" rIns="256032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smtClean="0"/>
            <a:t>Nediferencovaný marketing</a:t>
          </a:r>
          <a:endParaRPr lang="cs-CZ" sz="3600" kern="1200"/>
        </a:p>
      </dsp:txBody>
      <dsp:txXfrm rot="10800000">
        <a:off x="2306725" y="1099"/>
        <a:ext cx="5264169" cy="1687431"/>
      </dsp:txXfrm>
    </dsp:sp>
    <dsp:sp modelId="{747D3041-B158-4945-941E-973B64D6F953}">
      <dsp:nvSpPr>
        <dsp:cNvPr id="0" name=""/>
        <dsp:cNvSpPr/>
      </dsp:nvSpPr>
      <dsp:spPr>
        <a:xfrm>
          <a:off x="1025772" y="1099"/>
          <a:ext cx="1687431" cy="168743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BEBE0F-D7B8-4C3C-A8D7-34ACB3C4E971}">
      <dsp:nvSpPr>
        <dsp:cNvPr id="0" name=""/>
        <dsp:cNvSpPr/>
      </dsp:nvSpPr>
      <dsp:spPr>
        <a:xfrm rot="10800000">
          <a:off x="1861799" y="2192242"/>
          <a:ext cx="5716784" cy="16874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111" tIns="137160" rIns="256032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smtClean="0"/>
            <a:t>Diferencovaný marketing</a:t>
          </a:r>
          <a:endParaRPr lang="cs-CZ" sz="3600" kern="1200"/>
        </a:p>
      </dsp:txBody>
      <dsp:txXfrm rot="10800000">
        <a:off x="2283657" y="2192242"/>
        <a:ext cx="5294926" cy="1687431"/>
      </dsp:txXfrm>
    </dsp:sp>
    <dsp:sp modelId="{29233AEF-3E3E-4A02-BA87-BED97A19228A}">
      <dsp:nvSpPr>
        <dsp:cNvPr id="0" name=""/>
        <dsp:cNvSpPr/>
      </dsp:nvSpPr>
      <dsp:spPr>
        <a:xfrm>
          <a:off x="1018083" y="2192242"/>
          <a:ext cx="1687431" cy="168743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000" r="-34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085969-2D3C-4617-B3BA-275CDE05A3FA}">
      <dsp:nvSpPr>
        <dsp:cNvPr id="0" name=""/>
        <dsp:cNvSpPr/>
      </dsp:nvSpPr>
      <dsp:spPr>
        <a:xfrm>
          <a:off x="0" y="285929"/>
          <a:ext cx="9772952" cy="20511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1" u="sng" kern="1200" dirty="0" smtClean="0"/>
            <a:t>Diferencovaný </a:t>
          </a:r>
          <a:r>
            <a:rPr lang="cs-CZ" sz="2500" b="1" kern="1200" dirty="0" smtClean="0"/>
            <a:t>= Cílený marketing je opakem, vychází  zcela z potřeb a přání </a:t>
          </a:r>
          <a:r>
            <a:rPr lang="cs-CZ" sz="2500" b="1" kern="1200" dirty="0" smtClean="0"/>
            <a:t>zákazníků.</a:t>
          </a:r>
          <a:endParaRPr lang="cs-CZ" sz="2500" kern="1200" dirty="0"/>
        </a:p>
      </dsp:txBody>
      <dsp:txXfrm>
        <a:off x="100129" y="386058"/>
        <a:ext cx="9572694" cy="1850898"/>
      </dsp:txXfrm>
    </dsp:sp>
    <dsp:sp modelId="{84E29E5E-EA54-4F0E-B85B-B8B63BE8803A}">
      <dsp:nvSpPr>
        <dsp:cNvPr id="0" name=""/>
        <dsp:cNvSpPr/>
      </dsp:nvSpPr>
      <dsp:spPr>
        <a:xfrm>
          <a:off x="0" y="2409085"/>
          <a:ext cx="9772952" cy="20511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1" kern="1200" smtClean="0"/>
            <a:t>Jeho podstatou je , že firma se snaží nejdříve rozpoznat potřeby zákazníků, rozčlenit trh a následně vyrobit výrobek, kteří si zákazníci z dané skupiny skutečně přejí a potřebují ho. Každý zákazník má jiné potřeby, jiné příjmy a jiné nákupní chování. Proto se zaměřuje na určitou část z nich.</a:t>
          </a:r>
          <a:endParaRPr lang="cs-CZ" sz="2500" kern="1200"/>
        </a:p>
      </dsp:txBody>
      <dsp:txXfrm>
        <a:off x="100129" y="2509214"/>
        <a:ext cx="9572694" cy="185089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6EA5F4-A03D-46FD-8A58-374FCE63CB19}">
      <dsp:nvSpPr>
        <dsp:cNvPr id="0" name=""/>
        <dsp:cNvSpPr/>
      </dsp:nvSpPr>
      <dsp:spPr>
        <a:xfrm rot="10800000">
          <a:off x="1793727" y="2717"/>
          <a:ext cx="5697092" cy="143498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2787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b="1" i="0" kern="1200" baseline="0" dirty="0" smtClean="0">
              <a:solidFill>
                <a:schemeClr val="tx1"/>
              </a:solidFill>
            </a:rPr>
            <a:t>Americký</a:t>
          </a:r>
          <a:r>
            <a:rPr lang="cs-CZ" sz="2600" b="0" i="0" kern="1200" baseline="0" dirty="0" smtClean="0">
              <a:solidFill>
                <a:schemeClr val="tx1"/>
              </a:solidFill>
            </a:rPr>
            <a:t> </a:t>
          </a:r>
          <a:r>
            <a:rPr lang="cs-CZ" sz="2600" b="0" i="0" kern="1200" baseline="0" dirty="0" smtClean="0"/>
            <a:t>– vyznačuje se tvrdým přístupem</a:t>
          </a:r>
          <a:endParaRPr lang="cs-CZ" sz="2600" kern="1200" dirty="0"/>
        </a:p>
      </dsp:txBody>
      <dsp:txXfrm rot="10800000">
        <a:off x="2152472" y="2717"/>
        <a:ext cx="5338347" cy="1434982"/>
      </dsp:txXfrm>
    </dsp:sp>
    <dsp:sp modelId="{9F86A230-D7AA-4B57-9A07-AA44AD7EBE5F}">
      <dsp:nvSpPr>
        <dsp:cNvPr id="0" name=""/>
        <dsp:cNvSpPr/>
      </dsp:nvSpPr>
      <dsp:spPr>
        <a:xfrm>
          <a:off x="1076236" y="2717"/>
          <a:ext cx="1434982" cy="143498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DD10D3-2918-4437-860A-3F62489E63E1}">
      <dsp:nvSpPr>
        <dsp:cNvPr id="0" name=""/>
        <dsp:cNvSpPr/>
      </dsp:nvSpPr>
      <dsp:spPr>
        <a:xfrm rot="10800000">
          <a:off x="1793727" y="1866051"/>
          <a:ext cx="5697092" cy="143498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2787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b="1" i="0" kern="1200" baseline="0" dirty="0" smtClean="0">
              <a:solidFill>
                <a:schemeClr val="tx1"/>
              </a:solidFill>
            </a:rPr>
            <a:t>Japonský</a:t>
          </a:r>
          <a:r>
            <a:rPr lang="cs-CZ" sz="2600" b="0" i="0" kern="1200" baseline="0" dirty="0" smtClean="0"/>
            <a:t> – zaměřený na ekologii a sociálně slabší občany</a:t>
          </a:r>
          <a:endParaRPr lang="cs-CZ" sz="2600" kern="1200" dirty="0"/>
        </a:p>
      </dsp:txBody>
      <dsp:txXfrm rot="10800000">
        <a:off x="2152472" y="1866051"/>
        <a:ext cx="5338347" cy="1434982"/>
      </dsp:txXfrm>
    </dsp:sp>
    <dsp:sp modelId="{183455E7-DB62-48CE-BBAA-469A49C7DFCE}">
      <dsp:nvSpPr>
        <dsp:cNvPr id="0" name=""/>
        <dsp:cNvSpPr/>
      </dsp:nvSpPr>
      <dsp:spPr>
        <a:xfrm>
          <a:off x="1076236" y="1866051"/>
          <a:ext cx="1434982" cy="143498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19050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FDA5A9-02E4-4BD6-AA79-0B97F08B67E5}">
      <dsp:nvSpPr>
        <dsp:cNvPr id="0" name=""/>
        <dsp:cNvSpPr/>
      </dsp:nvSpPr>
      <dsp:spPr>
        <a:xfrm rot="10800000">
          <a:off x="1793727" y="3729386"/>
          <a:ext cx="5697092" cy="143498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2787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b="1" i="0" kern="1200" baseline="0" dirty="0" smtClean="0">
              <a:solidFill>
                <a:schemeClr val="tx1"/>
              </a:solidFill>
            </a:rPr>
            <a:t>Evropský</a:t>
          </a:r>
          <a:r>
            <a:rPr lang="cs-CZ" sz="2600" b="0" i="0" kern="1200" baseline="0" dirty="0" smtClean="0"/>
            <a:t> – který se snaží eliminovat nejostřejší dopady soukromého podnikání</a:t>
          </a:r>
          <a:endParaRPr lang="cs-CZ" sz="2600" kern="1200" dirty="0"/>
        </a:p>
      </dsp:txBody>
      <dsp:txXfrm rot="10800000">
        <a:off x="2152472" y="3729386"/>
        <a:ext cx="5338347" cy="1434982"/>
      </dsp:txXfrm>
    </dsp:sp>
    <dsp:sp modelId="{87504820-ACEF-4D51-AEAD-02194632C97C}">
      <dsp:nvSpPr>
        <dsp:cNvPr id="0" name=""/>
        <dsp:cNvSpPr/>
      </dsp:nvSpPr>
      <dsp:spPr>
        <a:xfrm>
          <a:off x="1076236" y="3729386"/>
          <a:ext cx="1434982" cy="143498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261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4498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5719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8945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75456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9350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7142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600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6647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8295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750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675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4580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083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0284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762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DCB66-00B8-4A7B-908E-ABD64DBE94DA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671CDE5-A97C-4593-9F54-93EA544579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041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9.WM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Typy, druhy a směry marketingu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4391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Směry marketingu</a:t>
            </a:r>
            <a:endParaRPr lang="cs-CZ" dirty="0"/>
          </a:p>
        </p:txBody>
      </p:sp>
      <p:graphicFrame>
        <p:nvGraphicFramePr>
          <p:cNvPr id="3" name="Zástupný symbol pro obsah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3231295"/>
              </p:ext>
            </p:extLst>
          </p:nvPr>
        </p:nvGraphicFramePr>
        <p:xfrm>
          <a:off x="838200" y="1378857"/>
          <a:ext cx="8567057" cy="5167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702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Jak rozdělujeme nediferencovaný marketing</a:t>
            </a:r>
          </a:p>
          <a:p>
            <a:r>
              <a:rPr lang="cs-CZ" dirty="0" smtClean="0"/>
              <a:t>Co znamená nediferencovaný marketing</a:t>
            </a:r>
          </a:p>
          <a:p>
            <a:r>
              <a:rPr lang="cs-CZ" dirty="0" smtClean="0"/>
              <a:t>Co znamená diferencovaný marketing</a:t>
            </a:r>
          </a:p>
          <a:p>
            <a:r>
              <a:rPr lang="cs-CZ" dirty="0" smtClean="0"/>
              <a:t>Jaké máme směry marketingu</a:t>
            </a:r>
          </a:p>
          <a:p>
            <a:r>
              <a:rPr lang="cs-CZ" dirty="0" smtClean="0"/>
              <a:t>Jaké máme typy marketingu</a:t>
            </a:r>
          </a:p>
          <a:p>
            <a:r>
              <a:rPr lang="cs-CZ" dirty="0" smtClean="0"/>
              <a:t>Popište  3 druhy marketingu</a:t>
            </a:r>
          </a:p>
          <a:p>
            <a:r>
              <a:rPr lang="cs-CZ" dirty="0" smtClean="0"/>
              <a:t>Co znamená protipůsobící marketing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829" y="609600"/>
            <a:ext cx="1362456" cy="182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7534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 smtClean="0"/>
              <a:t>KINDLOVÁ, </a:t>
            </a:r>
            <a:r>
              <a:rPr lang="cs-CZ" dirty="0"/>
              <a:t>J. </a:t>
            </a:r>
            <a:r>
              <a:rPr lang="cs-CZ" dirty="0" smtClean="0"/>
              <a:t>Trendy </a:t>
            </a:r>
            <a:r>
              <a:rPr lang="cs-CZ" dirty="0"/>
              <a:t>ve využívání nástrojů podpory: diplomová práce. </a:t>
            </a:r>
            <a:r>
              <a:rPr lang="cs-CZ" dirty="0" err="1"/>
              <a:t>O</a:t>
            </a:r>
            <a:r>
              <a:rPr lang="cs-CZ" smtClean="0"/>
              <a:t>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98450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Obrázky webu Office.com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56769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527442"/>
            <a:ext cx="5760720" cy="1258824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510500"/>
              </p:ext>
            </p:extLst>
          </p:nvPr>
        </p:nvGraphicFramePr>
        <p:xfrm>
          <a:off x="2567608" y="2105174"/>
          <a:ext cx="7056784" cy="3691234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VY_32_INOVACE_1120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Typy, druhy a směry marketingu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Marketing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9.9.2013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262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jednotlivé typy marketingu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4706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Typy marketingu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8955496"/>
              </p:ext>
            </p:extLst>
          </p:nvPr>
        </p:nvGraphicFramePr>
        <p:xfrm>
          <a:off x="677334" y="1524001"/>
          <a:ext cx="8596668" cy="4517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803950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Typy marketingu</a:t>
            </a:r>
            <a:endParaRPr lang="cs-CZ" dirty="0"/>
          </a:p>
        </p:txBody>
      </p:sp>
      <p:graphicFrame>
        <p:nvGraphicFramePr>
          <p:cNvPr id="3" name="Zástupný symbol pro obsah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2515793"/>
              </p:ext>
            </p:extLst>
          </p:nvPr>
        </p:nvGraphicFramePr>
        <p:xfrm>
          <a:off x="824553" y="1270000"/>
          <a:ext cx="8685391" cy="528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97136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marketingu</a:t>
            </a:r>
            <a:endParaRPr lang="cs-CZ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81670" y="1740168"/>
            <a:ext cx="9387995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sz="2000" b="1" u="sng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kumimoji="0" lang="cs-CZ" sz="2000" b="1" i="0" u="sng" strike="noStrike" normalizeH="0" baseline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ýrobně orientovaný</a:t>
            </a:r>
            <a:r>
              <a:rPr kumimoji="0" lang="cs-CZ" sz="2000" b="1" i="0" u="none" strike="noStrike" normalizeH="0" baseline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cs-CZ" i="0" u="none" strike="noStrike" normalizeH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středem zájmu je výroba. Snaha o levnější a produktivnější výrobu</a:t>
            </a:r>
            <a:endParaRPr kumimoji="0" lang="cs-CZ" i="0" u="none" strike="noStrike" normalizeH="0" baseline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i="0" u="none" strike="noStrike" normalizeH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cs-CZ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i="0" u="none" strike="noStrike" normalizeH="0" baseline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cs-CZ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i="0" u="none" strike="noStrike" normalizeH="0" baseline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sz="2000" b="1" u="sng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cs-CZ" sz="2000" b="1" i="0" u="sng" strike="noStrike" normalizeH="0" baseline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rientovaný na prodej</a:t>
            </a:r>
            <a:r>
              <a:rPr kumimoji="0" lang="cs-CZ" sz="2000" b="1" i="0" u="none" strike="noStrike" normalizeH="0" baseline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cs-CZ" i="0" u="none" strike="noStrike" normalizeH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přesvědčuje zákazníka, aby si koupil právě jeho výrobek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cs-CZ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i="0" u="none" strike="noStrike" normalizeH="0" baseline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cs-CZ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i="0" u="none" strike="noStrike" normalizeH="0" baseline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sz="2000" b="1" u="sng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kumimoji="0" lang="cs-CZ" sz="2000" b="1" i="0" u="sng" strike="noStrike" normalizeH="0" baseline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bsolutní marketing </a:t>
            </a:r>
            <a:r>
              <a:rPr kumimoji="0" lang="cs-CZ" i="0" u="none" strike="noStrike" normalizeH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výhradně orientovaný na potřeby zákazníka (průzkum trhu – jaké výrobky služby zákazník chce, balení, způsob prodeje, cena, druh reklamy, apod...)</a:t>
            </a:r>
            <a:endParaRPr kumimoji="0" lang="cs-CZ" i="0" u="none" strike="noStrike" normalizeH="0" baseline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908" y="2265722"/>
            <a:ext cx="2373086" cy="1111694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376" y="4073111"/>
            <a:ext cx="1962150" cy="972457"/>
          </a:xfrm>
          <a:prstGeom prst="rect">
            <a:avLst/>
          </a:prstGeom>
        </p:spPr>
      </p:pic>
      <p:sp>
        <p:nvSpPr>
          <p:cNvPr id="6" name="Zahnutá šipka doleva 5"/>
          <p:cNvSpPr/>
          <p:nvPr/>
        </p:nvSpPr>
        <p:spPr>
          <a:xfrm>
            <a:off x="9216572" y="1791201"/>
            <a:ext cx="841828" cy="129177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9" name="Zahnutá šipka doleva 8"/>
          <p:cNvSpPr/>
          <p:nvPr/>
        </p:nvSpPr>
        <p:spPr>
          <a:xfrm>
            <a:off x="9071429" y="3842520"/>
            <a:ext cx="986971" cy="88537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3392" y="5039258"/>
            <a:ext cx="1139342" cy="1818742"/>
          </a:xfrm>
          <a:prstGeom prst="rect">
            <a:avLst/>
          </a:prstGeom>
        </p:spPr>
      </p:pic>
      <p:sp>
        <p:nvSpPr>
          <p:cNvPr id="11" name="Zahnutá šipka nahoru 10"/>
          <p:cNvSpPr/>
          <p:nvPr/>
        </p:nvSpPr>
        <p:spPr>
          <a:xfrm>
            <a:off x="8244114" y="5741263"/>
            <a:ext cx="2002972" cy="83370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93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2800" dirty="0" smtClean="0"/>
              <a:t>Další druhy marketingu</a:t>
            </a:r>
            <a:br>
              <a:rPr lang="cs-CZ" sz="2800" dirty="0" smtClean="0"/>
            </a:br>
            <a:r>
              <a:rPr lang="cs-CZ" sz="2800" b="1" dirty="0" smtClean="0"/>
              <a:t>Tržně </a:t>
            </a:r>
            <a:r>
              <a:rPr lang="cs-CZ" sz="2800" b="1" dirty="0"/>
              <a:t>diferencovaný a nediferencovaný marketing:</a:t>
            </a:r>
            <a:r>
              <a:rPr lang="cs-CZ" sz="2800" dirty="0"/>
              <a:t/>
            </a:r>
            <a:br>
              <a:rPr lang="cs-CZ" sz="2800" dirty="0"/>
            </a:b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8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3984322"/>
              </p:ext>
            </p:extLst>
          </p:nvPr>
        </p:nvGraphicFramePr>
        <p:xfrm>
          <a:off x="677334" y="2160589"/>
          <a:ext cx="8596668" cy="3880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19792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Nediferencovaný marketing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596571"/>
            <a:ext cx="8596668" cy="4444791"/>
          </a:xfrm>
        </p:spPr>
        <p:txBody>
          <a:bodyPr/>
          <a:lstStyle/>
          <a:p>
            <a:r>
              <a:rPr lang="cs-CZ" sz="2000" b="1" u="sng" dirty="0"/>
              <a:t>Nediferencovaný</a:t>
            </a:r>
            <a:r>
              <a:rPr lang="cs-CZ" sz="2000" b="1" dirty="0"/>
              <a:t> = základním principem je, že firma se zaměřuje na všechny možné ( potencionální zákazníky). Nerozlišuje </a:t>
            </a:r>
            <a:r>
              <a:rPr lang="cs-CZ" sz="2000" b="1" dirty="0" smtClean="0"/>
              <a:t>zákazníky </a:t>
            </a:r>
            <a:r>
              <a:rPr lang="cs-CZ" sz="2000" b="1" dirty="0"/>
              <a:t>podle potřeb, přání, kupní síly, </a:t>
            </a:r>
            <a:r>
              <a:rPr lang="cs-CZ" sz="2000" b="1" dirty="0" smtClean="0"/>
              <a:t>pohlaví.</a:t>
            </a:r>
            <a:endParaRPr lang="cs-CZ" sz="2000" b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3303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nediferencovaného marketingu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956747"/>
            <a:ext cx="8596668" cy="408461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lvl="0"/>
            <a:r>
              <a:rPr lang="cs-CZ" sz="2000" b="1" dirty="0">
                <a:solidFill>
                  <a:srgbClr val="00B050"/>
                </a:solidFill>
              </a:rPr>
              <a:t>Masový</a:t>
            </a:r>
            <a:r>
              <a:rPr lang="cs-CZ" dirty="0"/>
              <a:t> – firma hromadně vyrábí a distribuuje pouze jeden </a:t>
            </a:r>
            <a:r>
              <a:rPr lang="cs-CZ" dirty="0" smtClean="0"/>
              <a:t>výrobek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 smtClean="0"/>
              <a:t>Jeden výrobek                                                         všichni zákazníci</a:t>
            </a:r>
          </a:p>
          <a:p>
            <a:pPr marL="0" lvl="0" indent="0">
              <a:buNone/>
            </a:pPr>
            <a:r>
              <a:rPr lang="cs-CZ" dirty="0"/>
              <a:t>(</a:t>
            </a:r>
            <a:r>
              <a:rPr lang="cs-CZ" dirty="0" smtClean="0"/>
              <a:t>např. značka vozidla v jednotné úpravě)</a:t>
            </a:r>
            <a:endParaRPr lang="cs-CZ" dirty="0"/>
          </a:p>
          <a:p>
            <a:pPr lvl="0"/>
            <a:r>
              <a:rPr lang="cs-CZ" sz="2000" b="1" dirty="0" smtClean="0">
                <a:solidFill>
                  <a:srgbClr val="00B050"/>
                </a:solidFill>
              </a:rPr>
              <a:t>Variantní </a:t>
            </a:r>
            <a:r>
              <a:rPr lang="cs-CZ" dirty="0"/>
              <a:t>– firma vyrábí dva nebo tři výrobky v různém provedení, kvalitě, velikosti apod. Výrobky jsou však nabízeny </a:t>
            </a:r>
            <a:r>
              <a:rPr lang="cs-CZ" dirty="0" smtClean="0"/>
              <a:t>stejným </a:t>
            </a:r>
            <a:r>
              <a:rPr lang="cs-CZ" dirty="0"/>
              <a:t>způsobem všem zákazníkům. Prodávající se nesnaží oslovit jednotlivé tržní segmenty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/>
              <a:t>Jeden výrobek</a:t>
            </a:r>
          </a:p>
          <a:p>
            <a:pPr marL="0" indent="0">
              <a:buNone/>
            </a:pPr>
            <a:r>
              <a:rPr lang="cs-CZ" dirty="0" smtClean="0"/>
              <a:t>            ve variantách                                                                všichni zákazníci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                              (např. </a:t>
            </a:r>
            <a:r>
              <a:rPr lang="cs-CZ" dirty="0"/>
              <a:t>z</a:t>
            </a:r>
            <a:r>
              <a:rPr lang="cs-CZ" dirty="0" smtClean="0"/>
              <a:t>načka vozidla v různých barvách)</a:t>
            </a:r>
            <a:endParaRPr lang="cs-CZ" dirty="0"/>
          </a:p>
        </p:txBody>
      </p:sp>
      <p:sp>
        <p:nvSpPr>
          <p:cNvPr id="4" name="Šipka doprava 3"/>
          <p:cNvSpPr/>
          <p:nvPr/>
        </p:nvSpPr>
        <p:spPr>
          <a:xfrm>
            <a:off x="5359587" y="2509304"/>
            <a:ext cx="1091821" cy="2320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295" y="1982159"/>
            <a:ext cx="1676400" cy="1054290"/>
          </a:xfrm>
          <a:prstGeom prst="rect">
            <a:avLst/>
          </a:prstGeom>
        </p:spPr>
      </p:pic>
      <p:sp>
        <p:nvSpPr>
          <p:cNvPr id="6" name="Šipka doprava 5"/>
          <p:cNvSpPr/>
          <p:nvPr/>
        </p:nvSpPr>
        <p:spPr>
          <a:xfrm>
            <a:off x="6660613" y="4536512"/>
            <a:ext cx="640074" cy="253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908" y="4116150"/>
            <a:ext cx="1526274" cy="117918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695" y="4009706"/>
            <a:ext cx="1487606" cy="128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99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Diferencovaný marketing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8654288"/>
              </p:ext>
            </p:extLst>
          </p:nvPr>
        </p:nvGraphicFramePr>
        <p:xfrm>
          <a:off x="677334" y="1930400"/>
          <a:ext cx="9772952" cy="4746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Obrázek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844" y="113963"/>
            <a:ext cx="1480414" cy="182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68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seta">
  <a:themeElements>
    <a:clrScheme name="Oranžovo-červen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Faseta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93</TotalTime>
  <Words>495</Words>
  <Application>Microsoft Office PowerPoint</Application>
  <PresentationFormat>Vlastní</PresentationFormat>
  <Paragraphs>87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Faseta</vt:lpstr>
      <vt:lpstr>Typy, druhy a směry marketingu</vt:lpstr>
      <vt:lpstr>Prezentace aplikace PowerPoint</vt:lpstr>
      <vt:lpstr>Typy marketingu</vt:lpstr>
      <vt:lpstr>Typy marketingu</vt:lpstr>
      <vt:lpstr>Druhy marketingu</vt:lpstr>
      <vt:lpstr>Další druhy marketingu Tržně diferencovaný a nediferencovaný marketing:  </vt:lpstr>
      <vt:lpstr>Nediferencovaný marketing</vt:lpstr>
      <vt:lpstr>Dělení nediferencovaného marketingu</vt:lpstr>
      <vt:lpstr>Diferencovaný marketing</vt:lpstr>
      <vt:lpstr>Směry marketingu</vt:lpstr>
      <vt:lpstr>Otázky k 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Typy, druhy a směry marketingu</dc:title>
  <dc:creator>Kabourkovci</dc:creator>
  <cp:lastModifiedBy>LIVA</cp:lastModifiedBy>
  <cp:revision>17</cp:revision>
  <dcterms:created xsi:type="dcterms:W3CDTF">2013-08-19T11:05:02Z</dcterms:created>
  <dcterms:modified xsi:type="dcterms:W3CDTF">2014-10-24T18:57:32Z</dcterms:modified>
</cp:coreProperties>
</file>