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3" r:id="rId3"/>
    <p:sldId id="257" r:id="rId4"/>
    <p:sldId id="258" r:id="rId5"/>
    <p:sldId id="259" r:id="rId6"/>
    <p:sldId id="260" r:id="rId7"/>
    <p:sldId id="261" r:id="rId8"/>
    <p:sldId id="270" r:id="rId9"/>
    <p:sldId id="27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2" r:id="rId19"/>
    <p:sldId id="274" r:id="rId20"/>
    <p:sldId id="275" r:id="rId2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g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3CFB17-64E2-49FF-89C9-4F9F970F7D2C}" type="doc">
      <dgm:prSet loTypeId="urn:microsoft.com/office/officeart/2005/8/layout/hProcess11" loCatId="process" qsTypeId="urn:microsoft.com/office/officeart/2009/2/quickstyle/3d8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80575A4A-64BF-46CD-AB59-9A4C0646997C}">
      <dgm:prSet/>
      <dgm:spPr/>
      <dgm:t>
        <a:bodyPr/>
        <a:lstStyle/>
        <a:p>
          <a:pPr rtl="0"/>
          <a:r>
            <a:rPr lang="cs-CZ" b="1" dirty="0" smtClean="0"/>
            <a:t>je místo, kde se setkává nabídka </a:t>
          </a:r>
          <a:r>
            <a:rPr lang="cs-CZ" b="1" dirty="0" smtClean="0"/>
            <a:t/>
          </a:r>
          <a:br>
            <a:rPr lang="cs-CZ" b="1" dirty="0" smtClean="0"/>
          </a:br>
          <a:r>
            <a:rPr lang="cs-CZ" b="1" dirty="0" smtClean="0"/>
            <a:t>a </a:t>
          </a:r>
          <a:r>
            <a:rPr lang="cs-CZ" b="1" dirty="0" smtClean="0"/>
            <a:t>poptávka a utvářejí se ceny zboží a služeb</a:t>
          </a:r>
          <a:endParaRPr lang="cs-CZ" dirty="0"/>
        </a:p>
      </dgm:t>
    </dgm:pt>
    <dgm:pt modelId="{A44B8960-A7AC-4834-AAD7-6E0A21F46C2E}" type="parTrans" cxnId="{5B621C2C-7CAA-49E4-B4AA-DD4B9F9E4734}">
      <dgm:prSet/>
      <dgm:spPr/>
      <dgm:t>
        <a:bodyPr/>
        <a:lstStyle/>
        <a:p>
          <a:endParaRPr lang="cs-CZ"/>
        </a:p>
      </dgm:t>
    </dgm:pt>
    <dgm:pt modelId="{4A8AAE3C-508F-4095-8830-C3D929ABE6B7}" type="sibTrans" cxnId="{5B621C2C-7CAA-49E4-B4AA-DD4B9F9E4734}">
      <dgm:prSet/>
      <dgm:spPr/>
      <dgm:t>
        <a:bodyPr/>
        <a:lstStyle/>
        <a:p>
          <a:endParaRPr lang="cs-CZ"/>
        </a:p>
      </dgm:t>
    </dgm:pt>
    <dgm:pt modelId="{C9258704-4648-4F99-AB49-5DA0F9787109}" type="pres">
      <dgm:prSet presAssocID="{283CFB17-64E2-49FF-89C9-4F9F970F7D2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F7887778-074F-4EFC-947D-83A7B85ACDF8}" type="pres">
      <dgm:prSet presAssocID="{283CFB17-64E2-49FF-89C9-4F9F970F7D2C}" presName="arrow" presStyleLbl="bgShp" presStyleIdx="0" presStyleCnt="1"/>
      <dgm:spPr/>
    </dgm:pt>
    <dgm:pt modelId="{84B97FCC-1985-4B3C-B4A9-9FBCBFF35767}" type="pres">
      <dgm:prSet presAssocID="{283CFB17-64E2-49FF-89C9-4F9F970F7D2C}" presName="points" presStyleCnt="0"/>
      <dgm:spPr/>
    </dgm:pt>
    <dgm:pt modelId="{BFC03B75-E1A0-4809-A96F-1A75FBCBF2A4}" type="pres">
      <dgm:prSet presAssocID="{80575A4A-64BF-46CD-AB59-9A4C0646997C}" presName="compositeA" presStyleCnt="0"/>
      <dgm:spPr/>
    </dgm:pt>
    <dgm:pt modelId="{F534CBAF-6795-4095-AD49-92B330CFC7BD}" type="pres">
      <dgm:prSet presAssocID="{80575A4A-64BF-46CD-AB59-9A4C0646997C}" presName="textA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1B02771-D9A6-4B67-B513-40B18B09535A}" type="pres">
      <dgm:prSet presAssocID="{80575A4A-64BF-46CD-AB59-9A4C0646997C}" presName="circleA" presStyleLbl="node1" presStyleIdx="0" presStyleCnt="1"/>
      <dgm:spPr/>
    </dgm:pt>
    <dgm:pt modelId="{C168E601-083C-48DA-B4EB-BF0FD323BE87}" type="pres">
      <dgm:prSet presAssocID="{80575A4A-64BF-46CD-AB59-9A4C0646997C}" presName="spaceA" presStyleCnt="0"/>
      <dgm:spPr/>
    </dgm:pt>
  </dgm:ptLst>
  <dgm:cxnLst>
    <dgm:cxn modelId="{5B621C2C-7CAA-49E4-B4AA-DD4B9F9E4734}" srcId="{283CFB17-64E2-49FF-89C9-4F9F970F7D2C}" destId="{80575A4A-64BF-46CD-AB59-9A4C0646997C}" srcOrd="0" destOrd="0" parTransId="{A44B8960-A7AC-4834-AAD7-6E0A21F46C2E}" sibTransId="{4A8AAE3C-508F-4095-8830-C3D929ABE6B7}"/>
    <dgm:cxn modelId="{0130C1EF-4173-4EC0-AB50-98C7613F3F6F}" type="presOf" srcId="{283CFB17-64E2-49FF-89C9-4F9F970F7D2C}" destId="{C9258704-4648-4F99-AB49-5DA0F9787109}" srcOrd="0" destOrd="0" presId="urn:microsoft.com/office/officeart/2005/8/layout/hProcess11"/>
    <dgm:cxn modelId="{C8564EAD-19CD-4D41-955F-85FC9801EB31}" type="presOf" srcId="{80575A4A-64BF-46CD-AB59-9A4C0646997C}" destId="{F534CBAF-6795-4095-AD49-92B330CFC7BD}" srcOrd="0" destOrd="0" presId="urn:microsoft.com/office/officeart/2005/8/layout/hProcess11"/>
    <dgm:cxn modelId="{D7D2CF07-DEFB-48CB-92AF-D5302CF3ABB5}" type="presParOf" srcId="{C9258704-4648-4F99-AB49-5DA0F9787109}" destId="{F7887778-074F-4EFC-947D-83A7B85ACDF8}" srcOrd="0" destOrd="0" presId="urn:microsoft.com/office/officeart/2005/8/layout/hProcess11"/>
    <dgm:cxn modelId="{A3E3DEA5-D967-4792-B293-9EA855CA4247}" type="presParOf" srcId="{C9258704-4648-4F99-AB49-5DA0F9787109}" destId="{84B97FCC-1985-4B3C-B4A9-9FBCBFF35767}" srcOrd="1" destOrd="0" presId="urn:microsoft.com/office/officeart/2005/8/layout/hProcess11"/>
    <dgm:cxn modelId="{03189AB1-2D1F-411C-8108-9104128B2737}" type="presParOf" srcId="{84B97FCC-1985-4B3C-B4A9-9FBCBFF35767}" destId="{BFC03B75-E1A0-4809-A96F-1A75FBCBF2A4}" srcOrd="0" destOrd="0" presId="urn:microsoft.com/office/officeart/2005/8/layout/hProcess11"/>
    <dgm:cxn modelId="{447C6C8C-BC8F-470C-8496-4E629C585F41}" type="presParOf" srcId="{BFC03B75-E1A0-4809-A96F-1A75FBCBF2A4}" destId="{F534CBAF-6795-4095-AD49-92B330CFC7BD}" srcOrd="0" destOrd="0" presId="urn:microsoft.com/office/officeart/2005/8/layout/hProcess11"/>
    <dgm:cxn modelId="{23056762-B5AA-445A-AC6D-34EF959708FB}" type="presParOf" srcId="{BFC03B75-E1A0-4809-A96F-1A75FBCBF2A4}" destId="{91B02771-D9A6-4B67-B513-40B18B09535A}" srcOrd="1" destOrd="0" presId="urn:microsoft.com/office/officeart/2005/8/layout/hProcess11"/>
    <dgm:cxn modelId="{86A54BF4-60F5-448B-88FE-854AA3DDE191}" type="presParOf" srcId="{BFC03B75-E1A0-4809-A96F-1A75FBCBF2A4}" destId="{C168E601-083C-48DA-B4EB-BF0FD323BE87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2FA20BF-BD75-4E3E-82CE-9FB202C569B6}" type="doc">
      <dgm:prSet loTypeId="urn:microsoft.com/office/officeart/2005/8/layout/vList2" loCatId="list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E2B9C1BA-50DE-45B8-A500-CE6A2213CA7C}">
      <dgm:prSet custT="1"/>
      <dgm:spPr/>
      <dgm:t>
        <a:bodyPr/>
        <a:lstStyle/>
        <a:p>
          <a:pPr rtl="0"/>
          <a:r>
            <a:rPr lang="cs-CZ" sz="2800" dirty="0" smtClean="0"/>
            <a:t>Mají jiný hlavní cíl než dosahování zisku. Jsou to většinou organizace poskytující služby sociální povahy a jejím hlavním cílem je zlepšování celkové úrovně společnosti. (př. cílem armády je zajišťovat bezpečnost státu, církevní organizace pečují </a:t>
          </a:r>
          <a:r>
            <a:rPr lang="cs-CZ" sz="2800" dirty="0" smtClean="0"/>
            <a:t/>
          </a:r>
          <a:br>
            <a:rPr lang="cs-CZ" sz="2800" dirty="0" smtClean="0"/>
          </a:br>
          <a:r>
            <a:rPr lang="cs-CZ" sz="2800" dirty="0" smtClean="0"/>
            <a:t>o </a:t>
          </a:r>
          <a:r>
            <a:rPr lang="cs-CZ" sz="2800" dirty="0" smtClean="0"/>
            <a:t>duševní život společnosti a zlepšování morálky, dobročinné organizace pomáhají slabým, </a:t>
          </a:r>
          <a:r>
            <a:rPr lang="cs-CZ" sz="2800" dirty="0" smtClean="0"/>
            <a:t>chudým a </a:t>
          </a:r>
          <a:r>
            <a:rPr lang="cs-CZ" sz="2800" dirty="0" smtClean="0"/>
            <a:t>nemocným.)</a:t>
          </a:r>
          <a:endParaRPr lang="cs-CZ" sz="2800" dirty="0"/>
        </a:p>
      </dgm:t>
    </dgm:pt>
    <dgm:pt modelId="{71B22506-8806-48DD-82EC-C9D4A4BE4911}" type="parTrans" cxnId="{F88CCC57-9E85-441D-AE0D-0D64A89A4E1B}">
      <dgm:prSet/>
      <dgm:spPr/>
      <dgm:t>
        <a:bodyPr/>
        <a:lstStyle/>
        <a:p>
          <a:endParaRPr lang="cs-CZ"/>
        </a:p>
      </dgm:t>
    </dgm:pt>
    <dgm:pt modelId="{4EA19E25-A5B0-4938-BFD5-489F10B849DD}" type="sibTrans" cxnId="{F88CCC57-9E85-441D-AE0D-0D64A89A4E1B}">
      <dgm:prSet/>
      <dgm:spPr/>
      <dgm:t>
        <a:bodyPr/>
        <a:lstStyle/>
        <a:p>
          <a:endParaRPr lang="cs-CZ"/>
        </a:p>
      </dgm:t>
    </dgm:pt>
    <dgm:pt modelId="{EC5604CA-CF1E-44E3-B955-FD5CC480EDD7}" type="pres">
      <dgm:prSet presAssocID="{02FA20BF-BD75-4E3E-82CE-9FB202C569B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1E9C676-31C9-45E0-8008-335410E76C26}" type="pres">
      <dgm:prSet presAssocID="{E2B9C1BA-50DE-45B8-A500-CE6A2213CA7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73BF23E-AA78-411E-A4B0-D41952C1DE06}" type="presOf" srcId="{02FA20BF-BD75-4E3E-82CE-9FB202C569B6}" destId="{EC5604CA-CF1E-44E3-B955-FD5CC480EDD7}" srcOrd="0" destOrd="0" presId="urn:microsoft.com/office/officeart/2005/8/layout/vList2"/>
    <dgm:cxn modelId="{F88CCC57-9E85-441D-AE0D-0D64A89A4E1B}" srcId="{02FA20BF-BD75-4E3E-82CE-9FB202C569B6}" destId="{E2B9C1BA-50DE-45B8-A500-CE6A2213CA7C}" srcOrd="0" destOrd="0" parTransId="{71B22506-8806-48DD-82EC-C9D4A4BE4911}" sibTransId="{4EA19E25-A5B0-4938-BFD5-489F10B849DD}"/>
    <dgm:cxn modelId="{73F13483-862F-422F-A88D-A1B139265260}" type="presOf" srcId="{E2B9C1BA-50DE-45B8-A500-CE6A2213CA7C}" destId="{11E9C676-31C9-45E0-8008-335410E76C26}" srcOrd="0" destOrd="0" presId="urn:microsoft.com/office/officeart/2005/8/layout/vList2"/>
    <dgm:cxn modelId="{5966B16C-250B-4401-9E99-08AD64BC3A12}" type="presParOf" srcId="{EC5604CA-CF1E-44E3-B955-FD5CC480EDD7}" destId="{11E9C676-31C9-45E0-8008-335410E76C2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EEE5BEB-0802-4BAD-9DE1-866128D1C2B4}" type="doc">
      <dgm:prSet loTypeId="urn:microsoft.com/office/officeart/2005/8/layout/pyramid2" loCatId="pyramid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16C86C4E-C15D-4C20-AFD5-8944122C7B65}">
      <dgm:prSet/>
      <dgm:spPr/>
      <dgm:t>
        <a:bodyPr/>
        <a:lstStyle/>
        <a:p>
          <a:pPr rtl="0"/>
          <a:r>
            <a:rPr lang="cs-CZ" b="1" smtClean="0"/>
            <a:t>soukromé</a:t>
          </a:r>
          <a:endParaRPr lang="cs-CZ"/>
        </a:p>
      </dgm:t>
    </dgm:pt>
    <dgm:pt modelId="{82F5D406-2FB3-4B9A-8B4A-93F9DCEDE1D5}" type="parTrans" cxnId="{B7663BFC-5C22-4E7A-B63A-C7FA41035E3D}">
      <dgm:prSet/>
      <dgm:spPr/>
      <dgm:t>
        <a:bodyPr/>
        <a:lstStyle/>
        <a:p>
          <a:endParaRPr lang="cs-CZ"/>
        </a:p>
      </dgm:t>
    </dgm:pt>
    <dgm:pt modelId="{23788D3B-04E0-4AE9-8706-F8A9718EBD27}" type="sibTrans" cxnId="{B7663BFC-5C22-4E7A-B63A-C7FA41035E3D}">
      <dgm:prSet/>
      <dgm:spPr/>
      <dgm:t>
        <a:bodyPr/>
        <a:lstStyle/>
        <a:p>
          <a:endParaRPr lang="cs-CZ"/>
        </a:p>
      </dgm:t>
    </dgm:pt>
    <dgm:pt modelId="{4D817C93-8E6F-41E8-99A0-E08E9E82309E}">
      <dgm:prSet/>
      <dgm:spPr/>
      <dgm:t>
        <a:bodyPr/>
        <a:lstStyle/>
        <a:p>
          <a:pPr rtl="0"/>
          <a:r>
            <a:rPr lang="cs-CZ" b="1" smtClean="0"/>
            <a:t>družstevní</a:t>
          </a:r>
          <a:endParaRPr lang="cs-CZ"/>
        </a:p>
      </dgm:t>
    </dgm:pt>
    <dgm:pt modelId="{9A6FF304-C385-475D-AEE2-83EBE45FA1ED}" type="parTrans" cxnId="{F035F53E-61FA-4B98-A4C0-25E9F8E79AF4}">
      <dgm:prSet/>
      <dgm:spPr/>
      <dgm:t>
        <a:bodyPr/>
        <a:lstStyle/>
        <a:p>
          <a:endParaRPr lang="cs-CZ"/>
        </a:p>
      </dgm:t>
    </dgm:pt>
    <dgm:pt modelId="{AB7CE35A-9ACA-49F8-9776-BA4E5657057D}" type="sibTrans" cxnId="{F035F53E-61FA-4B98-A4C0-25E9F8E79AF4}">
      <dgm:prSet/>
      <dgm:spPr/>
      <dgm:t>
        <a:bodyPr/>
        <a:lstStyle/>
        <a:p>
          <a:endParaRPr lang="cs-CZ"/>
        </a:p>
      </dgm:t>
    </dgm:pt>
    <dgm:pt modelId="{148505E3-C38B-4E9A-882B-D29095111BD2}">
      <dgm:prSet/>
      <dgm:spPr/>
      <dgm:t>
        <a:bodyPr/>
        <a:lstStyle/>
        <a:p>
          <a:pPr rtl="0"/>
          <a:r>
            <a:rPr lang="cs-CZ" b="1" smtClean="0"/>
            <a:t>státní</a:t>
          </a:r>
          <a:endParaRPr lang="cs-CZ"/>
        </a:p>
      </dgm:t>
    </dgm:pt>
    <dgm:pt modelId="{3CF73635-9A7C-4BA7-9FA7-0787CAC7A29C}" type="parTrans" cxnId="{9B7473C5-C00F-4ED6-9915-BC917A2BDABB}">
      <dgm:prSet/>
      <dgm:spPr/>
      <dgm:t>
        <a:bodyPr/>
        <a:lstStyle/>
        <a:p>
          <a:endParaRPr lang="cs-CZ"/>
        </a:p>
      </dgm:t>
    </dgm:pt>
    <dgm:pt modelId="{112B4522-DD38-4D20-8A47-53F353606E2E}" type="sibTrans" cxnId="{9B7473C5-C00F-4ED6-9915-BC917A2BDABB}">
      <dgm:prSet/>
      <dgm:spPr/>
      <dgm:t>
        <a:bodyPr/>
        <a:lstStyle/>
        <a:p>
          <a:endParaRPr lang="cs-CZ"/>
        </a:p>
      </dgm:t>
    </dgm:pt>
    <dgm:pt modelId="{0386831F-1B1D-4A35-AC40-7F0C55E64593}">
      <dgm:prSet/>
      <dgm:spPr/>
      <dgm:t>
        <a:bodyPr/>
        <a:lstStyle/>
        <a:p>
          <a:pPr rtl="0"/>
          <a:r>
            <a:rPr lang="cs-CZ" b="1" smtClean="0"/>
            <a:t>církevní</a:t>
          </a:r>
          <a:endParaRPr lang="cs-CZ"/>
        </a:p>
      </dgm:t>
    </dgm:pt>
    <dgm:pt modelId="{36F59EFB-7E31-45AE-B8BE-71BA72660236}" type="parTrans" cxnId="{89ECF807-D738-4518-AD23-17D3A8EF1362}">
      <dgm:prSet/>
      <dgm:spPr/>
      <dgm:t>
        <a:bodyPr/>
        <a:lstStyle/>
        <a:p>
          <a:endParaRPr lang="cs-CZ"/>
        </a:p>
      </dgm:t>
    </dgm:pt>
    <dgm:pt modelId="{75A6A476-4968-403B-AFAD-107DA1DED960}" type="sibTrans" cxnId="{89ECF807-D738-4518-AD23-17D3A8EF1362}">
      <dgm:prSet/>
      <dgm:spPr/>
      <dgm:t>
        <a:bodyPr/>
        <a:lstStyle/>
        <a:p>
          <a:endParaRPr lang="cs-CZ"/>
        </a:p>
      </dgm:t>
    </dgm:pt>
    <dgm:pt modelId="{636763FF-6413-4402-A2C7-491ED7D8A237}">
      <dgm:prSet/>
      <dgm:spPr/>
      <dgm:t>
        <a:bodyPr/>
        <a:lstStyle/>
        <a:p>
          <a:pPr rtl="0"/>
          <a:r>
            <a:rPr lang="cs-CZ" b="1" smtClean="0"/>
            <a:t>politické strany a zájmová sdružení</a:t>
          </a:r>
          <a:endParaRPr lang="cs-CZ"/>
        </a:p>
      </dgm:t>
    </dgm:pt>
    <dgm:pt modelId="{F2CEDDC9-40E6-4615-B533-179D2D2AFF7B}" type="parTrans" cxnId="{48525963-D686-4A80-861F-704DE8BD14F3}">
      <dgm:prSet/>
      <dgm:spPr/>
      <dgm:t>
        <a:bodyPr/>
        <a:lstStyle/>
        <a:p>
          <a:endParaRPr lang="cs-CZ"/>
        </a:p>
      </dgm:t>
    </dgm:pt>
    <dgm:pt modelId="{E9DE1CD0-7C11-4179-A25B-5E8260486C13}" type="sibTrans" cxnId="{48525963-D686-4A80-861F-704DE8BD14F3}">
      <dgm:prSet/>
      <dgm:spPr/>
      <dgm:t>
        <a:bodyPr/>
        <a:lstStyle/>
        <a:p>
          <a:endParaRPr lang="cs-CZ"/>
        </a:p>
      </dgm:t>
    </dgm:pt>
    <dgm:pt modelId="{61B45256-3D6F-46C7-820A-765543FC920A}">
      <dgm:prSet/>
      <dgm:spPr/>
      <dgm:t>
        <a:bodyPr/>
        <a:lstStyle/>
        <a:p>
          <a:pPr rtl="0"/>
          <a:r>
            <a:rPr lang="cs-CZ" b="1" smtClean="0"/>
            <a:t>obce</a:t>
          </a:r>
          <a:endParaRPr lang="cs-CZ"/>
        </a:p>
      </dgm:t>
    </dgm:pt>
    <dgm:pt modelId="{4726EADE-33AA-475F-A029-6B0C77B85A73}" type="parTrans" cxnId="{FCEDDEC9-39F6-4E2A-920A-EB213BF0ACC7}">
      <dgm:prSet/>
      <dgm:spPr/>
      <dgm:t>
        <a:bodyPr/>
        <a:lstStyle/>
        <a:p>
          <a:endParaRPr lang="cs-CZ"/>
        </a:p>
      </dgm:t>
    </dgm:pt>
    <dgm:pt modelId="{F40A56B5-A09E-406B-BF20-E9D09C7A2ABB}" type="sibTrans" cxnId="{FCEDDEC9-39F6-4E2A-920A-EB213BF0ACC7}">
      <dgm:prSet/>
      <dgm:spPr/>
      <dgm:t>
        <a:bodyPr/>
        <a:lstStyle/>
        <a:p>
          <a:endParaRPr lang="cs-CZ"/>
        </a:p>
      </dgm:t>
    </dgm:pt>
    <dgm:pt modelId="{6AAE50E4-1A28-49DB-BFED-7D1929E10872}">
      <dgm:prSet/>
      <dgm:spPr/>
      <dgm:t>
        <a:bodyPr/>
        <a:lstStyle/>
        <a:p>
          <a:pPr rtl="0"/>
          <a:r>
            <a:rPr lang="cs-CZ" b="1" smtClean="0"/>
            <a:t>nadace</a:t>
          </a:r>
          <a:endParaRPr lang="cs-CZ"/>
        </a:p>
      </dgm:t>
    </dgm:pt>
    <dgm:pt modelId="{9DD4F3B2-A779-4BDF-9AC6-19B18E29B186}" type="parTrans" cxnId="{0BDA5C41-9A52-44E1-9302-837FC461AAEE}">
      <dgm:prSet/>
      <dgm:spPr/>
      <dgm:t>
        <a:bodyPr/>
        <a:lstStyle/>
        <a:p>
          <a:endParaRPr lang="cs-CZ"/>
        </a:p>
      </dgm:t>
    </dgm:pt>
    <dgm:pt modelId="{E792B6DD-301B-4E80-9E0A-E4C9AD881D66}" type="sibTrans" cxnId="{0BDA5C41-9A52-44E1-9302-837FC461AAEE}">
      <dgm:prSet/>
      <dgm:spPr/>
      <dgm:t>
        <a:bodyPr/>
        <a:lstStyle/>
        <a:p>
          <a:endParaRPr lang="cs-CZ"/>
        </a:p>
      </dgm:t>
    </dgm:pt>
    <dgm:pt modelId="{911A97D2-3113-4115-82B9-24EA416ED7C0}" type="pres">
      <dgm:prSet presAssocID="{8EEE5BEB-0802-4BAD-9DE1-866128D1C2B4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cs-CZ"/>
        </a:p>
      </dgm:t>
    </dgm:pt>
    <dgm:pt modelId="{53CFFDFD-D3E4-48C5-9656-CA50BFD47AE3}" type="pres">
      <dgm:prSet presAssocID="{8EEE5BEB-0802-4BAD-9DE1-866128D1C2B4}" presName="pyramid" presStyleLbl="node1" presStyleIdx="0" presStyleCnt="1" custScaleX="175795"/>
      <dgm:spPr/>
    </dgm:pt>
    <dgm:pt modelId="{316456CF-B9E5-46BC-BCCC-5C9D793B0858}" type="pres">
      <dgm:prSet presAssocID="{8EEE5BEB-0802-4BAD-9DE1-866128D1C2B4}" presName="theList" presStyleCnt="0"/>
      <dgm:spPr/>
    </dgm:pt>
    <dgm:pt modelId="{639B06F8-BCF0-4BE3-A8D1-60A93BBC5541}" type="pres">
      <dgm:prSet presAssocID="{16C86C4E-C15D-4C20-AFD5-8944122C7B65}" presName="aNode" presStyleLbl="fgAcc1" presStyleIdx="0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0E2B37B-6DE6-402E-81A3-4587C5648954}" type="pres">
      <dgm:prSet presAssocID="{16C86C4E-C15D-4C20-AFD5-8944122C7B65}" presName="aSpace" presStyleCnt="0"/>
      <dgm:spPr/>
    </dgm:pt>
    <dgm:pt modelId="{DF6ABF8B-5E7E-4871-9060-1289538575AB}" type="pres">
      <dgm:prSet presAssocID="{4D817C93-8E6F-41E8-99A0-E08E9E82309E}" presName="aNode" presStyleLbl="fgAcc1" presStyleIdx="1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2390A3E-F549-4D08-B549-C8A3A3781DD9}" type="pres">
      <dgm:prSet presAssocID="{4D817C93-8E6F-41E8-99A0-E08E9E82309E}" presName="aSpace" presStyleCnt="0"/>
      <dgm:spPr/>
    </dgm:pt>
    <dgm:pt modelId="{93991A90-1E3F-4BBB-9209-64BD25966DC1}" type="pres">
      <dgm:prSet presAssocID="{148505E3-C38B-4E9A-882B-D29095111BD2}" presName="aNode" presStyleLbl="fgAcc1" presStyleIdx="2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7B72A94-D00B-461A-BDA2-F2957DF43CC1}" type="pres">
      <dgm:prSet presAssocID="{148505E3-C38B-4E9A-882B-D29095111BD2}" presName="aSpace" presStyleCnt="0"/>
      <dgm:spPr/>
    </dgm:pt>
    <dgm:pt modelId="{FD581FF0-62DB-4AF3-A85D-E1277169A071}" type="pres">
      <dgm:prSet presAssocID="{0386831F-1B1D-4A35-AC40-7F0C55E64593}" presName="aNode" presStyleLbl="fgAcc1" presStyleIdx="3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D6C6C27-F7FA-4DBF-900E-2E3E9A3FBB7B}" type="pres">
      <dgm:prSet presAssocID="{0386831F-1B1D-4A35-AC40-7F0C55E64593}" presName="aSpace" presStyleCnt="0"/>
      <dgm:spPr/>
    </dgm:pt>
    <dgm:pt modelId="{CF3002FF-F0C7-49C0-87B5-6E74C3B2A7E5}" type="pres">
      <dgm:prSet presAssocID="{636763FF-6413-4402-A2C7-491ED7D8A237}" presName="aNode" presStyleLbl="fgAcc1" presStyleIdx="4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30F371D-01A3-4BD5-94C6-D24971A80FA3}" type="pres">
      <dgm:prSet presAssocID="{636763FF-6413-4402-A2C7-491ED7D8A237}" presName="aSpace" presStyleCnt="0"/>
      <dgm:spPr/>
    </dgm:pt>
    <dgm:pt modelId="{04002C40-B2A7-4BEA-88B5-900AEBC90E72}" type="pres">
      <dgm:prSet presAssocID="{61B45256-3D6F-46C7-820A-765543FC920A}" presName="aNode" presStyleLbl="fgAcc1" presStyleIdx="5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205FE9E-30ED-484E-BE95-84ACBE15DAF7}" type="pres">
      <dgm:prSet presAssocID="{61B45256-3D6F-46C7-820A-765543FC920A}" presName="aSpace" presStyleCnt="0"/>
      <dgm:spPr/>
    </dgm:pt>
    <dgm:pt modelId="{688FC131-5774-4778-9995-2218F93FD12B}" type="pres">
      <dgm:prSet presAssocID="{6AAE50E4-1A28-49DB-BFED-7D1929E10872}" presName="aNode" presStyleLbl="fgAcc1" presStyleIdx="6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3DD3318-A9E9-4F9E-8146-135C29651CB6}" type="pres">
      <dgm:prSet presAssocID="{6AAE50E4-1A28-49DB-BFED-7D1929E10872}" presName="aSpace" presStyleCnt="0"/>
      <dgm:spPr/>
    </dgm:pt>
  </dgm:ptLst>
  <dgm:cxnLst>
    <dgm:cxn modelId="{811B93E7-0D3A-4BC4-A0E1-DFD0B742AC8E}" type="presOf" srcId="{6AAE50E4-1A28-49DB-BFED-7D1929E10872}" destId="{688FC131-5774-4778-9995-2218F93FD12B}" srcOrd="0" destOrd="0" presId="urn:microsoft.com/office/officeart/2005/8/layout/pyramid2"/>
    <dgm:cxn modelId="{BDBA9149-0BF2-4668-BD12-623761ED6CE6}" type="presOf" srcId="{16C86C4E-C15D-4C20-AFD5-8944122C7B65}" destId="{639B06F8-BCF0-4BE3-A8D1-60A93BBC5541}" srcOrd="0" destOrd="0" presId="urn:microsoft.com/office/officeart/2005/8/layout/pyramid2"/>
    <dgm:cxn modelId="{89ECF807-D738-4518-AD23-17D3A8EF1362}" srcId="{8EEE5BEB-0802-4BAD-9DE1-866128D1C2B4}" destId="{0386831F-1B1D-4A35-AC40-7F0C55E64593}" srcOrd="3" destOrd="0" parTransId="{36F59EFB-7E31-45AE-B8BE-71BA72660236}" sibTransId="{75A6A476-4968-403B-AFAD-107DA1DED960}"/>
    <dgm:cxn modelId="{9B7473C5-C00F-4ED6-9915-BC917A2BDABB}" srcId="{8EEE5BEB-0802-4BAD-9DE1-866128D1C2B4}" destId="{148505E3-C38B-4E9A-882B-D29095111BD2}" srcOrd="2" destOrd="0" parTransId="{3CF73635-9A7C-4BA7-9FA7-0787CAC7A29C}" sibTransId="{112B4522-DD38-4D20-8A47-53F353606E2E}"/>
    <dgm:cxn modelId="{F035F53E-61FA-4B98-A4C0-25E9F8E79AF4}" srcId="{8EEE5BEB-0802-4BAD-9DE1-866128D1C2B4}" destId="{4D817C93-8E6F-41E8-99A0-E08E9E82309E}" srcOrd="1" destOrd="0" parTransId="{9A6FF304-C385-475D-AEE2-83EBE45FA1ED}" sibTransId="{AB7CE35A-9ACA-49F8-9776-BA4E5657057D}"/>
    <dgm:cxn modelId="{DA08C50F-B362-4C84-987A-1B6D7438B0DC}" type="presOf" srcId="{8EEE5BEB-0802-4BAD-9DE1-866128D1C2B4}" destId="{911A97D2-3113-4115-82B9-24EA416ED7C0}" srcOrd="0" destOrd="0" presId="urn:microsoft.com/office/officeart/2005/8/layout/pyramid2"/>
    <dgm:cxn modelId="{48525963-D686-4A80-861F-704DE8BD14F3}" srcId="{8EEE5BEB-0802-4BAD-9DE1-866128D1C2B4}" destId="{636763FF-6413-4402-A2C7-491ED7D8A237}" srcOrd="4" destOrd="0" parTransId="{F2CEDDC9-40E6-4615-B533-179D2D2AFF7B}" sibTransId="{E9DE1CD0-7C11-4179-A25B-5E8260486C13}"/>
    <dgm:cxn modelId="{0BDA5C41-9A52-44E1-9302-837FC461AAEE}" srcId="{8EEE5BEB-0802-4BAD-9DE1-866128D1C2B4}" destId="{6AAE50E4-1A28-49DB-BFED-7D1929E10872}" srcOrd="6" destOrd="0" parTransId="{9DD4F3B2-A779-4BDF-9AC6-19B18E29B186}" sibTransId="{E792B6DD-301B-4E80-9E0A-E4C9AD881D66}"/>
    <dgm:cxn modelId="{7695327E-85C1-4D2C-8B5D-7015C9A43489}" type="presOf" srcId="{148505E3-C38B-4E9A-882B-D29095111BD2}" destId="{93991A90-1E3F-4BBB-9209-64BD25966DC1}" srcOrd="0" destOrd="0" presId="urn:microsoft.com/office/officeart/2005/8/layout/pyramid2"/>
    <dgm:cxn modelId="{FCEDDEC9-39F6-4E2A-920A-EB213BF0ACC7}" srcId="{8EEE5BEB-0802-4BAD-9DE1-866128D1C2B4}" destId="{61B45256-3D6F-46C7-820A-765543FC920A}" srcOrd="5" destOrd="0" parTransId="{4726EADE-33AA-475F-A029-6B0C77B85A73}" sibTransId="{F40A56B5-A09E-406B-BF20-E9D09C7A2ABB}"/>
    <dgm:cxn modelId="{B7663BFC-5C22-4E7A-B63A-C7FA41035E3D}" srcId="{8EEE5BEB-0802-4BAD-9DE1-866128D1C2B4}" destId="{16C86C4E-C15D-4C20-AFD5-8944122C7B65}" srcOrd="0" destOrd="0" parTransId="{82F5D406-2FB3-4B9A-8B4A-93F9DCEDE1D5}" sibTransId="{23788D3B-04E0-4AE9-8706-F8A9718EBD27}"/>
    <dgm:cxn modelId="{E9BD1B1D-9A6B-4776-B9B3-4F80B64DAF4C}" type="presOf" srcId="{0386831F-1B1D-4A35-AC40-7F0C55E64593}" destId="{FD581FF0-62DB-4AF3-A85D-E1277169A071}" srcOrd="0" destOrd="0" presId="urn:microsoft.com/office/officeart/2005/8/layout/pyramid2"/>
    <dgm:cxn modelId="{3FAAEA42-E95C-4964-9C06-C109BF1DA421}" type="presOf" srcId="{636763FF-6413-4402-A2C7-491ED7D8A237}" destId="{CF3002FF-F0C7-49C0-87B5-6E74C3B2A7E5}" srcOrd="0" destOrd="0" presId="urn:microsoft.com/office/officeart/2005/8/layout/pyramid2"/>
    <dgm:cxn modelId="{F6FBAB87-7426-42CB-84F5-619088361BA7}" type="presOf" srcId="{4D817C93-8E6F-41E8-99A0-E08E9E82309E}" destId="{DF6ABF8B-5E7E-4871-9060-1289538575AB}" srcOrd="0" destOrd="0" presId="urn:microsoft.com/office/officeart/2005/8/layout/pyramid2"/>
    <dgm:cxn modelId="{8DA11A0B-D0E1-46D1-BA29-31D4EA9650E6}" type="presOf" srcId="{61B45256-3D6F-46C7-820A-765543FC920A}" destId="{04002C40-B2A7-4BEA-88B5-900AEBC90E72}" srcOrd="0" destOrd="0" presId="urn:microsoft.com/office/officeart/2005/8/layout/pyramid2"/>
    <dgm:cxn modelId="{D4A05D37-1B9E-43AA-BE3E-AE2319E44D20}" type="presParOf" srcId="{911A97D2-3113-4115-82B9-24EA416ED7C0}" destId="{53CFFDFD-D3E4-48C5-9656-CA50BFD47AE3}" srcOrd="0" destOrd="0" presId="urn:microsoft.com/office/officeart/2005/8/layout/pyramid2"/>
    <dgm:cxn modelId="{C84505C2-20BB-4B47-9D34-6A3262E4ED99}" type="presParOf" srcId="{911A97D2-3113-4115-82B9-24EA416ED7C0}" destId="{316456CF-B9E5-46BC-BCCC-5C9D793B0858}" srcOrd="1" destOrd="0" presId="urn:microsoft.com/office/officeart/2005/8/layout/pyramid2"/>
    <dgm:cxn modelId="{B0240F1F-1C59-4C90-9F18-D3B7F22D2900}" type="presParOf" srcId="{316456CF-B9E5-46BC-BCCC-5C9D793B0858}" destId="{639B06F8-BCF0-4BE3-A8D1-60A93BBC5541}" srcOrd="0" destOrd="0" presId="urn:microsoft.com/office/officeart/2005/8/layout/pyramid2"/>
    <dgm:cxn modelId="{D0E94774-F3FA-4D6A-B086-747B2B5A0B6F}" type="presParOf" srcId="{316456CF-B9E5-46BC-BCCC-5C9D793B0858}" destId="{30E2B37B-6DE6-402E-81A3-4587C5648954}" srcOrd="1" destOrd="0" presId="urn:microsoft.com/office/officeart/2005/8/layout/pyramid2"/>
    <dgm:cxn modelId="{2AB076CC-18F8-417E-B00C-8A36A974C33F}" type="presParOf" srcId="{316456CF-B9E5-46BC-BCCC-5C9D793B0858}" destId="{DF6ABF8B-5E7E-4871-9060-1289538575AB}" srcOrd="2" destOrd="0" presId="urn:microsoft.com/office/officeart/2005/8/layout/pyramid2"/>
    <dgm:cxn modelId="{E9F3F9B1-5A54-4084-8DCC-9BAB7A4F6A83}" type="presParOf" srcId="{316456CF-B9E5-46BC-BCCC-5C9D793B0858}" destId="{62390A3E-F549-4D08-B549-C8A3A3781DD9}" srcOrd="3" destOrd="0" presId="urn:microsoft.com/office/officeart/2005/8/layout/pyramid2"/>
    <dgm:cxn modelId="{80EA02CC-C82D-43AA-96AA-088C50CB729B}" type="presParOf" srcId="{316456CF-B9E5-46BC-BCCC-5C9D793B0858}" destId="{93991A90-1E3F-4BBB-9209-64BD25966DC1}" srcOrd="4" destOrd="0" presId="urn:microsoft.com/office/officeart/2005/8/layout/pyramid2"/>
    <dgm:cxn modelId="{41557D1F-A5CF-4C65-B6F4-5B750C50B0A1}" type="presParOf" srcId="{316456CF-B9E5-46BC-BCCC-5C9D793B0858}" destId="{D7B72A94-D00B-461A-BDA2-F2957DF43CC1}" srcOrd="5" destOrd="0" presId="urn:microsoft.com/office/officeart/2005/8/layout/pyramid2"/>
    <dgm:cxn modelId="{54F25277-99DD-4E28-886F-A98368F4C80B}" type="presParOf" srcId="{316456CF-B9E5-46BC-BCCC-5C9D793B0858}" destId="{FD581FF0-62DB-4AF3-A85D-E1277169A071}" srcOrd="6" destOrd="0" presId="urn:microsoft.com/office/officeart/2005/8/layout/pyramid2"/>
    <dgm:cxn modelId="{33BD4055-731F-4CA8-B787-FC5A2DE23C57}" type="presParOf" srcId="{316456CF-B9E5-46BC-BCCC-5C9D793B0858}" destId="{4D6C6C27-F7FA-4DBF-900E-2E3E9A3FBB7B}" srcOrd="7" destOrd="0" presId="urn:microsoft.com/office/officeart/2005/8/layout/pyramid2"/>
    <dgm:cxn modelId="{2AB596B8-D703-413D-8316-5FFC20693EB0}" type="presParOf" srcId="{316456CF-B9E5-46BC-BCCC-5C9D793B0858}" destId="{CF3002FF-F0C7-49C0-87B5-6E74C3B2A7E5}" srcOrd="8" destOrd="0" presId="urn:microsoft.com/office/officeart/2005/8/layout/pyramid2"/>
    <dgm:cxn modelId="{428B8BAF-0BFC-457D-8A3D-0709349F87B7}" type="presParOf" srcId="{316456CF-B9E5-46BC-BCCC-5C9D793B0858}" destId="{530F371D-01A3-4BD5-94C6-D24971A80FA3}" srcOrd="9" destOrd="0" presId="urn:microsoft.com/office/officeart/2005/8/layout/pyramid2"/>
    <dgm:cxn modelId="{87BF53C4-6334-4039-8589-3B8808AC0B88}" type="presParOf" srcId="{316456CF-B9E5-46BC-BCCC-5C9D793B0858}" destId="{04002C40-B2A7-4BEA-88B5-900AEBC90E72}" srcOrd="10" destOrd="0" presId="urn:microsoft.com/office/officeart/2005/8/layout/pyramid2"/>
    <dgm:cxn modelId="{AA084EB8-CF0E-4B8D-BBD3-7AC2989346A9}" type="presParOf" srcId="{316456CF-B9E5-46BC-BCCC-5C9D793B0858}" destId="{6205FE9E-30ED-484E-BE95-84ACBE15DAF7}" srcOrd="11" destOrd="0" presId="urn:microsoft.com/office/officeart/2005/8/layout/pyramid2"/>
    <dgm:cxn modelId="{2ED28968-2A97-4D17-AFB9-0FD054FAF386}" type="presParOf" srcId="{316456CF-B9E5-46BC-BCCC-5C9D793B0858}" destId="{688FC131-5774-4778-9995-2218F93FD12B}" srcOrd="12" destOrd="0" presId="urn:microsoft.com/office/officeart/2005/8/layout/pyramid2"/>
    <dgm:cxn modelId="{FD76C620-7B70-4035-9B4E-89678D25AF00}" type="presParOf" srcId="{316456CF-B9E5-46BC-BCCC-5C9D793B0858}" destId="{B3DD3318-A9E9-4F9E-8146-135C29651CB6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E425E63-0211-445C-9F63-455FA337EBC9}" type="doc">
      <dgm:prSet loTypeId="urn:microsoft.com/office/officeart/2005/8/layout/vList3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973B4462-F5C6-4166-A612-B327B41AB9C4}">
      <dgm:prSet/>
      <dgm:spPr/>
      <dgm:t>
        <a:bodyPr/>
        <a:lstStyle/>
        <a:p>
          <a:pPr rtl="0"/>
          <a:r>
            <a:rPr lang="cs-CZ" dirty="0" smtClean="0"/>
            <a:t>jsou hospodářské jednotky, ve kterých žijí jednotliví občané. Provádějí výkony malého rozsahu určené pro zajištění života členů domácnosti. </a:t>
          </a:r>
          <a:r>
            <a:rPr lang="cs-CZ" b="1" dirty="0" smtClean="0"/>
            <a:t>Nakupují na trzích od firem finální produkci výrobky </a:t>
          </a:r>
          <a:r>
            <a:rPr lang="cs-CZ" b="1" dirty="0" smtClean="0"/>
            <a:t/>
          </a:r>
          <a:br>
            <a:rPr lang="cs-CZ" b="1" dirty="0" smtClean="0"/>
          </a:br>
          <a:r>
            <a:rPr lang="cs-CZ" b="1" dirty="0" smtClean="0"/>
            <a:t>a </a:t>
          </a:r>
          <a:r>
            <a:rPr lang="cs-CZ" b="1" dirty="0" smtClean="0"/>
            <a:t>služby, prodávají výrobní faktory svou pracovní sílu</a:t>
          </a:r>
          <a:endParaRPr lang="cs-CZ" dirty="0"/>
        </a:p>
      </dgm:t>
    </dgm:pt>
    <dgm:pt modelId="{7E1E6745-4A33-499C-A3AF-3505F59DCCDF}" type="parTrans" cxnId="{F50B6008-4F2B-469C-A9AF-61E53ADBCAD7}">
      <dgm:prSet/>
      <dgm:spPr/>
      <dgm:t>
        <a:bodyPr/>
        <a:lstStyle/>
        <a:p>
          <a:endParaRPr lang="cs-CZ"/>
        </a:p>
      </dgm:t>
    </dgm:pt>
    <dgm:pt modelId="{A322AEBE-2BE2-4F93-94A0-6B889B062528}" type="sibTrans" cxnId="{F50B6008-4F2B-469C-A9AF-61E53ADBCAD7}">
      <dgm:prSet/>
      <dgm:spPr/>
      <dgm:t>
        <a:bodyPr/>
        <a:lstStyle/>
        <a:p>
          <a:endParaRPr lang="cs-CZ"/>
        </a:p>
      </dgm:t>
    </dgm:pt>
    <dgm:pt modelId="{96FDEEBB-6481-4542-B4EE-7D6B810047AE}" type="pres">
      <dgm:prSet presAssocID="{5E425E63-0211-445C-9F63-455FA337EBC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AF1C1F2-E9CF-4E18-B588-1EACC1CEEB6C}" type="pres">
      <dgm:prSet presAssocID="{973B4462-F5C6-4166-A612-B327B41AB9C4}" presName="composite" presStyleCnt="0"/>
      <dgm:spPr/>
    </dgm:pt>
    <dgm:pt modelId="{3D1F9AC1-BA76-40DE-B618-67D16DC5140B}" type="pres">
      <dgm:prSet presAssocID="{973B4462-F5C6-4166-A612-B327B41AB9C4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cs-CZ"/>
        </a:p>
      </dgm:t>
    </dgm:pt>
    <dgm:pt modelId="{753ECA8A-F8EE-4BEB-BDA7-86E7B7BE1DB5}" type="pres">
      <dgm:prSet presAssocID="{973B4462-F5C6-4166-A612-B327B41AB9C4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50B6008-4F2B-469C-A9AF-61E53ADBCAD7}" srcId="{5E425E63-0211-445C-9F63-455FA337EBC9}" destId="{973B4462-F5C6-4166-A612-B327B41AB9C4}" srcOrd="0" destOrd="0" parTransId="{7E1E6745-4A33-499C-A3AF-3505F59DCCDF}" sibTransId="{A322AEBE-2BE2-4F93-94A0-6B889B062528}"/>
    <dgm:cxn modelId="{63E65135-56F8-4F29-B3E6-F8630F47402A}" type="presOf" srcId="{973B4462-F5C6-4166-A612-B327B41AB9C4}" destId="{753ECA8A-F8EE-4BEB-BDA7-86E7B7BE1DB5}" srcOrd="0" destOrd="0" presId="urn:microsoft.com/office/officeart/2005/8/layout/vList3"/>
    <dgm:cxn modelId="{131788F4-9A05-47B7-AB2D-B891B24F1442}" type="presOf" srcId="{5E425E63-0211-445C-9F63-455FA337EBC9}" destId="{96FDEEBB-6481-4542-B4EE-7D6B810047AE}" srcOrd="0" destOrd="0" presId="urn:microsoft.com/office/officeart/2005/8/layout/vList3"/>
    <dgm:cxn modelId="{153E482B-65A9-4EA1-A276-2257C725F120}" type="presParOf" srcId="{96FDEEBB-6481-4542-B4EE-7D6B810047AE}" destId="{3AF1C1F2-E9CF-4E18-B588-1EACC1CEEB6C}" srcOrd="0" destOrd="0" presId="urn:microsoft.com/office/officeart/2005/8/layout/vList3"/>
    <dgm:cxn modelId="{8F3E2B2B-7A5E-4EAB-80EA-7ACAAE378DEA}" type="presParOf" srcId="{3AF1C1F2-E9CF-4E18-B588-1EACC1CEEB6C}" destId="{3D1F9AC1-BA76-40DE-B618-67D16DC5140B}" srcOrd="0" destOrd="0" presId="urn:microsoft.com/office/officeart/2005/8/layout/vList3"/>
    <dgm:cxn modelId="{122025E5-C7D4-4A67-9DD3-289154CE240F}" type="presParOf" srcId="{3AF1C1F2-E9CF-4E18-B588-1EACC1CEEB6C}" destId="{753ECA8A-F8EE-4BEB-BDA7-86E7B7BE1DB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20AB6FF-820E-4CE7-94AA-008E48818D04}" type="doc">
      <dgm:prSet loTypeId="urn:microsoft.com/office/officeart/2005/8/layout/vList3" loCatId="list" qsTypeId="urn:microsoft.com/office/officeart/2005/8/quickstyle/3d5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4168BC8E-208B-45C9-ABFD-9C985BCE21D5}">
      <dgm:prSet/>
      <dgm:spPr/>
      <dgm:t>
        <a:bodyPr/>
        <a:lstStyle/>
        <a:p>
          <a:pPr rtl="0"/>
          <a:r>
            <a:rPr lang="cs-CZ" smtClean="0"/>
            <a:t>je podle občanského zákoníku právnickou osobou. Jednotlivé instituce, které ho reprezentují, jako jsou ministerstva, okresní úřady, soudy, prokuratura jsou neziskovými organizacemi.</a:t>
          </a:r>
          <a:r>
            <a:rPr lang="cs-CZ" b="1" smtClean="0"/>
            <a:t> </a:t>
          </a:r>
          <a:r>
            <a:rPr lang="cs-CZ" smtClean="0"/>
            <a:t>Toto dění usměrňuje souborem zákonů a svou hospodářskou politikou</a:t>
          </a:r>
          <a:endParaRPr lang="cs-CZ"/>
        </a:p>
      </dgm:t>
    </dgm:pt>
    <dgm:pt modelId="{52E2CB68-BE88-4859-96A7-CCC7B555AD11}" type="parTrans" cxnId="{EAD9609C-FF05-4F32-9EDC-84819426FC8A}">
      <dgm:prSet/>
      <dgm:spPr/>
      <dgm:t>
        <a:bodyPr/>
        <a:lstStyle/>
        <a:p>
          <a:endParaRPr lang="cs-CZ"/>
        </a:p>
      </dgm:t>
    </dgm:pt>
    <dgm:pt modelId="{1E140D08-6F9F-4E8F-880C-A21C61C0077D}" type="sibTrans" cxnId="{EAD9609C-FF05-4F32-9EDC-84819426FC8A}">
      <dgm:prSet/>
      <dgm:spPr/>
      <dgm:t>
        <a:bodyPr/>
        <a:lstStyle/>
        <a:p>
          <a:endParaRPr lang="cs-CZ"/>
        </a:p>
      </dgm:t>
    </dgm:pt>
    <dgm:pt modelId="{1F1C63A0-762B-449E-A75E-40D6BA3E1EEB}" type="pres">
      <dgm:prSet presAssocID="{D20AB6FF-820E-4CE7-94AA-008E48818D0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09CA672-EAD0-4AF0-8337-CFD00D6DED5F}" type="pres">
      <dgm:prSet presAssocID="{4168BC8E-208B-45C9-ABFD-9C985BCE21D5}" presName="composite" presStyleCnt="0"/>
      <dgm:spPr/>
    </dgm:pt>
    <dgm:pt modelId="{134DEFED-E3C7-4F0D-AC61-CEF5AFAAA0EB}" type="pres">
      <dgm:prSet presAssocID="{4168BC8E-208B-45C9-ABFD-9C985BCE21D5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  <dgm:t>
        <a:bodyPr/>
        <a:lstStyle/>
        <a:p>
          <a:endParaRPr lang="cs-CZ"/>
        </a:p>
      </dgm:t>
    </dgm:pt>
    <dgm:pt modelId="{2CB6DB8B-6279-4F85-9901-D90033C2C84B}" type="pres">
      <dgm:prSet presAssocID="{4168BC8E-208B-45C9-ABFD-9C985BCE21D5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AD9609C-FF05-4F32-9EDC-84819426FC8A}" srcId="{D20AB6FF-820E-4CE7-94AA-008E48818D04}" destId="{4168BC8E-208B-45C9-ABFD-9C985BCE21D5}" srcOrd="0" destOrd="0" parTransId="{52E2CB68-BE88-4859-96A7-CCC7B555AD11}" sibTransId="{1E140D08-6F9F-4E8F-880C-A21C61C0077D}"/>
    <dgm:cxn modelId="{C7960431-23CA-486A-AEF6-054F39E7CFEB}" type="presOf" srcId="{D20AB6FF-820E-4CE7-94AA-008E48818D04}" destId="{1F1C63A0-762B-449E-A75E-40D6BA3E1EEB}" srcOrd="0" destOrd="0" presId="urn:microsoft.com/office/officeart/2005/8/layout/vList3"/>
    <dgm:cxn modelId="{F6DFEDAA-1F9C-4FB0-85A5-999F41EAAFD0}" type="presOf" srcId="{4168BC8E-208B-45C9-ABFD-9C985BCE21D5}" destId="{2CB6DB8B-6279-4F85-9901-D90033C2C84B}" srcOrd="0" destOrd="0" presId="urn:microsoft.com/office/officeart/2005/8/layout/vList3"/>
    <dgm:cxn modelId="{78418F4E-FC40-4C44-97E4-F9BDBE63D1EE}" type="presParOf" srcId="{1F1C63A0-762B-449E-A75E-40D6BA3E1EEB}" destId="{609CA672-EAD0-4AF0-8337-CFD00D6DED5F}" srcOrd="0" destOrd="0" presId="urn:microsoft.com/office/officeart/2005/8/layout/vList3"/>
    <dgm:cxn modelId="{ACBED4F9-E548-4020-84D7-58CE9D6072D3}" type="presParOf" srcId="{609CA672-EAD0-4AF0-8337-CFD00D6DED5F}" destId="{134DEFED-E3C7-4F0D-AC61-CEF5AFAAA0EB}" srcOrd="0" destOrd="0" presId="urn:microsoft.com/office/officeart/2005/8/layout/vList3"/>
    <dgm:cxn modelId="{18923BF5-EBDE-471C-BD10-619DFB200B15}" type="presParOf" srcId="{609CA672-EAD0-4AF0-8337-CFD00D6DED5F}" destId="{2CB6DB8B-6279-4F85-9901-D90033C2C84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008FC2-D6F3-4752-838E-31B6ADEE2E67}" type="doc">
      <dgm:prSet loTypeId="urn:microsoft.com/office/officeart/2005/8/layout/venn3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B0A8AABD-AAD6-4CD2-AB47-C50D22D6A98E}">
      <dgm:prSet/>
      <dgm:spPr/>
      <dgm:t>
        <a:bodyPr/>
        <a:lstStyle/>
        <a:p>
          <a:pPr rtl="0"/>
          <a:r>
            <a:rPr lang="cs-CZ" smtClean="0"/>
            <a:t>Podle územního hlediska</a:t>
          </a:r>
          <a:endParaRPr lang="cs-CZ"/>
        </a:p>
      </dgm:t>
    </dgm:pt>
    <dgm:pt modelId="{F5CC1B19-5377-4121-85AB-F5C46C578933}" type="parTrans" cxnId="{25AEEEA5-5A7C-44E0-A8E2-1D940E2B9070}">
      <dgm:prSet/>
      <dgm:spPr/>
      <dgm:t>
        <a:bodyPr/>
        <a:lstStyle/>
        <a:p>
          <a:endParaRPr lang="cs-CZ"/>
        </a:p>
      </dgm:t>
    </dgm:pt>
    <dgm:pt modelId="{512DE047-578E-49CE-8C20-AA6916A9C170}" type="sibTrans" cxnId="{25AEEEA5-5A7C-44E0-A8E2-1D940E2B9070}">
      <dgm:prSet/>
      <dgm:spPr/>
      <dgm:t>
        <a:bodyPr/>
        <a:lstStyle/>
        <a:p>
          <a:endParaRPr lang="cs-CZ"/>
        </a:p>
      </dgm:t>
    </dgm:pt>
    <dgm:pt modelId="{A4BF6226-EB82-4D3A-AFE3-897F1F4EBF26}">
      <dgm:prSet/>
      <dgm:spPr/>
      <dgm:t>
        <a:bodyPr/>
        <a:lstStyle/>
        <a:p>
          <a:pPr rtl="0"/>
          <a:r>
            <a:rPr lang="cs-CZ" dirty="0" smtClean="0"/>
            <a:t>Podle objemu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druhu</a:t>
          </a:r>
          <a:endParaRPr lang="cs-CZ" dirty="0"/>
        </a:p>
      </dgm:t>
    </dgm:pt>
    <dgm:pt modelId="{D0D03D42-64E6-4BD3-BA3A-9CC61B3EA74E}" type="parTrans" cxnId="{92C1642D-E627-4EA1-A9D2-F983FF68AB15}">
      <dgm:prSet/>
      <dgm:spPr/>
      <dgm:t>
        <a:bodyPr/>
        <a:lstStyle/>
        <a:p>
          <a:endParaRPr lang="cs-CZ"/>
        </a:p>
      </dgm:t>
    </dgm:pt>
    <dgm:pt modelId="{1F220AA5-B6E8-42F5-9FA9-C95C383E7A3C}" type="sibTrans" cxnId="{92C1642D-E627-4EA1-A9D2-F983FF68AB15}">
      <dgm:prSet/>
      <dgm:spPr/>
      <dgm:t>
        <a:bodyPr/>
        <a:lstStyle/>
        <a:p>
          <a:endParaRPr lang="cs-CZ"/>
        </a:p>
      </dgm:t>
    </dgm:pt>
    <dgm:pt modelId="{BDCABD82-17B0-4FE7-BE60-9C9959AC9891}">
      <dgm:prSet/>
      <dgm:spPr/>
      <dgm:t>
        <a:bodyPr/>
        <a:lstStyle/>
        <a:p>
          <a:pPr rtl="0"/>
          <a:r>
            <a:rPr lang="cs-CZ" smtClean="0"/>
            <a:t>Trh výrobků a služeb</a:t>
          </a:r>
          <a:endParaRPr lang="cs-CZ"/>
        </a:p>
      </dgm:t>
    </dgm:pt>
    <dgm:pt modelId="{5045E2C0-EA2F-4A97-A61A-2E05193B696A}" type="parTrans" cxnId="{412E588A-F9C6-48AF-B986-48358F6FAB04}">
      <dgm:prSet/>
      <dgm:spPr/>
      <dgm:t>
        <a:bodyPr/>
        <a:lstStyle/>
        <a:p>
          <a:endParaRPr lang="cs-CZ"/>
        </a:p>
      </dgm:t>
    </dgm:pt>
    <dgm:pt modelId="{2CC5A279-2601-408C-A599-C4C06FEF86F2}" type="sibTrans" cxnId="{412E588A-F9C6-48AF-B986-48358F6FAB04}">
      <dgm:prSet/>
      <dgm:spPr/>
      <dgm:t>
        <a:bodyPr/>
        <a:lstStyle/>
        <a:p>
          <a:endParaRPr lang="cs-CZ"/>
        </a:p>
      </dgm:t>
    </dgm:pt>
    <dgm:pt modelId="{80F3494A-3C51-45ED-BD87-AFCFE5658111}">
      <dgm:prSet/>
      <dgm:spPr/>
      <dgm:t>
        <a:bodyPr/>
        <a:lstStyle/>
        <a:p>
          <a:pPr rtl="0"/>
          <a:r>
            <a:rPr lang="cs-CZ" smtClean="0"/>
            <a:t>Trh výrobních faktorů</a:t>
          </a:r>
          <a:endParaRPr lang="cs-CZ"/>
        </a:p>
      </dgm:t>
    </dgm:pt>
    <dgm:pt modelId="{64536818-FFB1-4328-8C90-8D8988832FCF}" type="parTrans" cxnId="{EA3412F6-487F-4FBC-81A1-3824D8757398}">
      <dgm:prSet/>
      <dgm:spPr/>
      <dgm:t>
        <a:bodyPr/>
        <a:lstStyle/>
        <a:p>
          <a:endParaRPr lang="cs-CZ"/>
        </a:p>
      </dgm:t>
    </dgm:pt>
    <dgm:pt modelId="{A025B0C5-0EA5-42C1-B791-FD432C98BA36}" type="sibTrans" cxnId="{EA3412F6-487F-4FBC-81A1-3824D8757398}">
      <dgm:prSet/>
      <dgm:spPr/>
      <dgm:t>
        <a:bodyPr/>
        <a:lstStyle/>
        <a:p>
          <a:endParaRPr lang="cs-CZ"/>
        </a:p>
      </dgm:t>
    </dgm:pt>
    <dgm:pt modelId="{13D15282-1187-4FEF-94DB-3CEC0C1B2F95}">
      <dgm:prSet/>
      <dgm:spPr/>
      <dgm:t>
        <a:bodyPr/>
        <a:lstStyle/>
        <a:p>
          <a:pPr rtl="0"/>
          <a:r>
            <a:rPr lang="cs-CZ" smtClean="0"/>
            <a:t>Trh finanční</a:t>
          </a:r>
          <a:endParaRPr lang="cs-CZ"/>
        </a:p>
      </dgm:t>
    </dgm:pt>
    <dgm:pt modelId="{7E310773-0218-4948-8ACB-024B1B93FE32}" type="parTrans" cxnId="{4F471A72-C267-4EC8-9DF9-3D14D143636D}">
      <dgm:prSet/>
      <dgm:spPr/>
      <dgm:t>
        <a:bodyPr/>
        <a:lstStyle/>
        <a:p>
          <a:endParaRPr lang="cs-CZ"/>
        </a:p>
      </dgm:t>
    </dgm:pt>
    <dgm:pt modelId="{FDD79AC2-9280-4952-AF39-FFC8AF46C9F6}" type="sibTrans" cxnId="{4F471A72-C267-4EC8-9DF9-3D14D143636D}">
      <dgm:prSet/>
      <dgm:spPr/>
      <dgm:t>
        <a:bodyPr/>
        <a:lstStyle/>
        <a:p>
          <a:endParaRPr lang="cs-CZ"/>
        </a:p>
      </dgm:t>
    </dgm:pt>
    <dgm:pt modelId="{F02F4413-FFCD-4DCE-B715-52B2A4E7BB5A}" type="pres">
      <dgm:prSet presAssocID="{05008FC2-D6F3-4752-838E-31B6ADEE2E6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91F1610-37BD-4C59-B76F-43EC2A0D97B3}" type="pres">
      <dgm:prSet presAssocID="{B0A8AABD-AAD6-4CD2-AB47-C50D22D6A98E}" presName="Name5" presStyleLbl="vennNode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131A8FD-194C-43E3-9D9D-D901825781E4}" type="pres">
      <dgm:prSet presAssocID="{512DE047-578E-49CE-8C20-AA6916A9C170}" presName="space" presStyleCnt="0"/>
      <dgm:spPr/>
    </dgm:pt>
    <dgm:pt modelId="{BCF1E3AC-6B78-4991-B77B-4F591B48D33D}" type="pres">
      <dgm:prSet presAssocID="{A4BF6226-EB82-4D3A-AFE3-897F1F4EBF26}" presName="Name5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DBBA6B9-E40B-47EE-94FA-3B03B56864B3}" type="pres">
      <dgm:prSet presAssocID="{1F220AA5-B6E8-42F5-9FA9-C95C383E7A3C}" presName="space" presStyleCnt="0"/>
      <dgm:spPr/>
    </dgm:pt>
    <dgm:pt modelId="{ADF860E7-22A1-49AE-A27B-5053FD5A62D8}" type="pres">
      <dgm:prSet presAssocID="{BDCABD82-17B0-4FE7-BE60-9C9959AC9891}" presName="Name5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31EAA3A-50D6-4EB8-ABA3-A90942135676}" type="pres">
      <dgm:prSet presAssocID="{2CC5A279-2601-408C-A599-C4C06FEF86F2}" presName="space" presStyleCnt="0"/>
      <dgm:spPr/>
    </dgm:pt>
    <dgm:pt modelId="{62C513E1-CF34-485F-83F8-3FCAF20F2671}" type="pres">
      <dgm:prSet presAssocID="{80F3494A-3C51-45ED-BD87-AFCFE5658111}" presName="Name5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EDB231D-E015-4737-B871-C867364F8CEF}" type="pres">
      <dgm:prSet presAssocID="{A025B0C5-0EA5-42C1-B791-FD432C98BA36}" presName="space" presStyleCnt="0"/>
      <dgm:spPr/>
    </dgm:pt>
    <dgm:pt modelId="{346B118D-CEAE-4913-B3B2-7ACC911D7B86}" type="pres">
      <dgm:prSet presAssocID="{13D15282-1187-4FEF-94DB-3CEC0C1B2F95}" presName="Name5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54B431B3-6B9E-4C02-AC06-F5833246A03F}" type="presOf" srcId="{05008FC2-D6F3-4752-838E-31B6ADEE2E67}" destId="{F02F4413-FFCD-4DCE-B715-52B2A4E7BB5A}" srcOrd="0" destOrd="0" presId="urn:microsoft.com/office/officeart/2005/8/layout/venn3"/>
    <dgm:cxn modelId="{25AEEEA5-5A7C-44E0-A8E2-1D940E2B9070}" srcId="{05008FC2-D6F3-4752-838E-31B6ADEE2E67}" destId="{B0A8AABD-AAD6-4CD2-AB47-C50D22D6A98E}" srcOrd="0" destOrd="0" parTransId="{F5CC1B19-5377-4121-85AB-F5C46C578933}" sibTransId="{512DE047-578E-49CE-8C20-AA6916A9C170}"/>
    <dgm:cxn modelId="{DB79EDC6-3E81-4FB6-976F-BC726B61D96C}" type="presOf" srcId="{B0A8AABD-AAD6-4CD2-AB47-C50D22D6A98E}" destId="{791F1610-37BD-4C59-B76F-43EC2A0D97B3}" srcOrd="0" destOrd="0" presId="urn:microsoft.com/office/officeart/2005/8/layout/venn3"/>
    <dgm:cxn modelId="{92C1642D-E627-4EA1-A9D2-F983FF68AB15}" srcId="{05008FC2-D6F3-4752-838E-31B6ADEE2E67}" destId="{A4BF6226-EB82-4D3A-AFE3-897F1F4EBF26}" srcOrd="1" destOrd="0" parTransId="{D0D03D42-64E6-4BD3-BA3A-9CC61B3EA74E}" sibTransId="{1F220AA5-B6E8-42F5-9FA9-C95C383E7A3C}"/>
    <dgm:cxn modelId="{EA3412F6-487F-4FBC-81A1-3824D8757398}" srcId="{05008FC2-D6F3-4752-838E-31B6ADEE2E67}" destId="{80F3494A-3C51-45ED-BD87-AFCFE5658111}" srcOrd="3" destOrd="0" parTransId="{64536818-FFB1-4328-8C90-8D8988832FCF}" sibTransId="{A025B0C5-0EA5-42C1-B791-FD432C98BA36}"/>
    <dgm:cxn modelId="{9239E346-00B1-4BF6-B1B5-DC1514889D26}" type="presOf" srcId="{13D15282-1187-4FEF-94DB-3CEC0C1B2F95}" destId="{346B118D-CEAE-4913-B3B2-7ACC911D7B86}" srcOrd="0" destOrd="0" presId="urn:microsoft.com/office/officeart/2005/8/layout/venn3"/>
    <dgm:cxn modelId="{0605DF8E-F5A9-4069-BC04-6EEDDC66A507}" type="presOf" srcId="{A4BF6226-EB82-4D3A-AFE3-897F1F4EBF26}" destId="{BCF1E3AC-6B78-4991-B77B-4F591B48D33D}" srcOrd="0" destOrd="0" presId="urn:microsoft.com/office/officeart/2005/8/layout/venn3"/>
    <dgm:cxn modelId="{412E588A-F9C6-48AF-B986-48358F6FAB04}" srcId="{05008FC2-D6F3-4752-838E-31B6ADEE2E67}" destId="{BDCABD82-17B0-4FE7-BE60-9C9959AC9891}" srcOrd="2" destOrd="0" parTransId="{5045E2C0-EA2F-4A97-A61A-2E05193B696A}" sibTransId="{2CC5A279-2601-408C-A599-C4C06FEF86F2}"/>
    <dgm:cxn modelId="{4F471A72-C267-4EC8-9DF9-3D14D143636D}" srcId="{05008FC2-D6F3-4752-838E-31B6ADEE2E67}" destId="{13D15282-1187-4FEF-94DB-3CEC0C1B2F95}" srcOrd="4" destOrd="0" parTransId="{7E310773-0218-4948-8ACB-024B1B93FE32}" sibTransId="{FDD79AC2-9280-4952-AF39-FFC8AF46C9F6}"/>
    <dgm:cxn modelId="{A76CFF96-4095-4949-A61D-32F6B669C86D}" type="presOf" srcId="{80F3494A-3C51-45ED-BD87-AFCFE5658111}" destId="{62C513E1-CF34-485F-83F8-3FCAF20F2671}" srcOrd="0" destOrd="0" presId="urn:microsoft.com/office/officeart/2005/8/layout/venn3"/>
    <dgm:cxn modelId="{3927FF48-B23E-47DF-879F-A7F932898659}" type="presOf" srcId="{BDCABD82-17B0-4FE7-BE60-9C9959AC9891}" destId="{ADF860E7-22A1-49AE-A27B-5053FD5A62D8}" srcOrd="0" destOrd="0" presId="urn:microsoft.com/office/officeart/2005/8/layout/venn3"/>
    <dgm:cxn modelId="{5BEF457F-08FC-4376-8446-EA976009CBD5}" type="presParOf" srcId="{F02F4413-FFCD-4DCE-B715-52B2A4E7BB5A}" destId="{791F1610-37BD-4C59-B76F-43EC2A0D97B3}" srcOrd="0" destOrd="0" presId="urn:microsoft.com/office/officeart/2005/8/layout/venn3"/>
    <dgm:cxn modelId="{AD78AFA2-1E6B-4F01-B8F4-F3B3C78B27DD}" type="presParOf" srcId="{F02F4413-FFCD-4DCE-B715-52B2A4E7BB5A}" destId="{D131A8FD-194C-43E3-9D9D-D901825781E4}" srcOrd="1" destOrd="0" presId="urn:microsoft.com/office/officeart/2005/8/layout/venn3"/>
    <dgm:cxn modelId="{35D8E854-9BAA-4D0E-B7C7-F8FBD3B7DE8C}" type="presParOf" srcId="{F02F4413-FFCD-4DCE-B715-52B2A4E7BB5A}" destId="{BCF1E3AC-6B78-4991-B77B-4F591B48D33D}" srcOrd="2" destOrd="0" presId="urn:microsoft.com/office/officeart/2005/8/layout/venn3"/>
    <dgm:cxn modelId="{213E9465-6EC0-43A1-AB94-016CD45D8EC6}" type="presParOf" srcId="{F02F4413-FFCD-4DCE-B715-52B2A4E7BB5A}" destId="{DDBBA6B9-E40B-47EE-94FA-3B03B56864B3}" srcOrd="3" destOrd="0" presId="urn:microsoft.com/office/officeart/2005/8/layout/venn3"/>
    <dgm:cxn modelId="{2CEA4E92-2571-400D-B48A-28A88AED4E44}" type="presParOf" srcId="{F02F4413-FFCD-4DCE-B715-52B2A4E7BB5A}" destId="{ADF860E7-22A1-49AE-A27B-5053FD5A62D8}" srcOrd="4" destOrd="0" presId="urn:microsoft.com/office/officeart/2005/8/layout/venn3"/>
    <dgm:cxn modelId="{18439C29-CF8C-40DB-B12C-A70652EE5894}" type="presParOf" srcId="{F02F4413-FFCD-4DCE-B715-52B2A4E7BB5A}" destId="{131EAA3A-50D6-4EB8-ABA3-A90942135676}" srcOrd="5" destOrd="0" presId="urn:microsoft.com/office/officeart/2005/8/layout/venn3"/>
    <dgm:cxn modelId="{3CF9202D-BA8A-4099-9B5E-5C8C4B7A93BC}" type="presParOf" srcId="{F02F4413-FFCD-4DCE-B715-52B2A4E7BB5A}" destId="{62C513E1-CF34-485F-83F8-3FCAF20F2671}" srcOrd="6" destOrd="0" presId="urn:microsoft.com/office/officeart/2005/8/layout/venn3"/>
    <dgm:cxn modelId="{4E2C80D2-7060-4DEE-A10D-9D303E2375D2}" type="presParOf" srcId="{F02F4413-FFCD-4DCE-B715-52B2A4E7BB5A}" destId="{FEDB231D-E015-4737-B871-C867364F8CEF}" srcOrd="7" destOrd="0" presId="urn:microsoft.com/office/officeart/2005/8/layout/venn3"/>
    <dgm:cxn modelId="{3C8A8675-83D7-4460-B76C-67577FC353C3}" type="presParOf" srcId="{F02F4413-FFCD-4DCE-B715-52B2A4E7BB5A}" destId="{346B118D-CEAE-4913-B3B2-7ACC911D7B86}" srcOrd="8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25BFA69-698B-4FC6-9E12-4C5F0D3D2A77}" type="doc">
      <dgm:prSet loTypeId="urn:microsoft.com/office/officeart/2005/8/layout/vList2" loCatId="list" qsTypeId="urn:microsoft.com/office/officeart/2005/8/quickstyle/3d5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DACCF8C7-89AA-4331-B5B0-B88798DFB188}">
      <dgm:prSet/>
      <dgm:spPr/>
      <dgm:t>
        <a:bodyPr/>
        <a:lstStyle/>
        <a:p>
          <a:pPr rtl="0"/>
          <a:r>
            <a:rPr lang="cs-CZ" dirty="0" smtClean="0"/>
            <a:t>Místní </a:t>
          </a:r>
          <a:r>
            <a:rPr lang="cs-CZ" dirty="0" smtClean="0"/>
            <a:t>(regionální) </a:t>
          </a:r>
          <a:r>
            <a:rPr lang="cs-CZ" dirty="0" smtClean="0"/>
            <a:t>– trh místních specialit</a:t>
          </a:r>
          <a:endParaRPr lang="cs-CZ" dirty="0"/>
        </a:p>
      </dgm:t>
    </dgm:pt>
    <dgm:pt modelId="{4E52C107-8883-4198-BC2F-4AF4DB64A6F8}" type="parTrans" cxnId="{9D3F7009-E884-4E51-B8EB-8FBEA63F8911}">
      <dgm:prSet/>
      <dgm:spPr/>
      <dgm:t>
        <a:bodyPr/>
        <a:lstStyle/>
        <a:p>
          <a:endParaRPr lang="cs-CZ"/>
        </a:p>
      </dgm:t>
    </dgm:pt>
    <dgm:pt modelId="{7D8CD3F3-8BC9-4EB2-913E-72CCD2C551B0}" type="sibTrans" cxnId="{9D3F7009-E884-4E51-B8EB-8FBEA63F8911}">
      <dgm:prSet/>
      <dgm:spPr/>
      <dgm:t>
        <a:bodyPr/>
        <a:lstStyle/>
        <a:p>
          <a:endParaRPr lang="cs-CZ"/>
        </a:p>
      </dgm:t>
    </dgm:pt>
    <dgm:pt modelId="{7F4C87C6-DFA3-4A86-B795-A0BC53810A39}">
      <dgm:prSet/>
      <dgm:spPr/>
      <dgm:t>
        <a:bodyPr/>
        <a:lstStyle/>
        <a:p>
          <a:pPr rtl="0"/>
          <a:r>
            <a:rPr lang="cs-CZ" dirty="0" smtClean="0"/>
            <a:t>Národní – trh určitého státu, pro nějž jsou charakteristické určité produkty, zvyky </a:t>
          </a:r>
          <a:r>
            <a:rPr lang="cs-CZ" dirty="0" smtClean="0"/>
            <a:t>(italská </a:t>
          </a:r>
          <a:r>
            <a:rPr lang="cs-CZ" dirty="0" smtClean="0"/>
            <a:t>pizza, francouzská vína)</a:t>
          </a:r>
          <a:endParaRPr lang="cs-CZ" dirty="0"/>
        </a:p>
      </dgm:t>
    </dgm:pt>
    <dgm:pt modelId="{0B7FB999-5A3E-4503-B084-CC8CF092A18E}" type="parTrans" cxnId="{351105BE-83B9-4A89-8FDB-84ADCECB2AEC}">
      <dgm:prSet/>
      <dgm:spPr/>
      <dgm:t>
        <a:bodyPr/>
        <a:lstStyle/>
        <a:p>
          <a:endParaRPr lang="cs-CZ"/>
        </a:p>
      </dgm:t>
    </dgm:pt>
    <dgm:pt modelId="{154F3AE6-2A49-4CB9-BF41-738A2DD0B9C5}" type="sibTrans" cxnId="{351105BE-83B9-4A89-8FDB-84ADCECB2AEC}">
      <dgm:prSet/>
      <dgm:spPr/>
      <dgm:t>
        <a:bodyPr/>
        <a:lstStyle/>
        <a:p>
          <a:endParaRPr lang="cs-CZ"/>
        </a:p>
      </dgm:t>
    </dgm:pt>
    <dgm:pt modelId="{A8B5A62D-901C-40E3-97A9-8C69C9DCDE38}">
      <dgm:prSet/>
      <dgm:spPr/>
      <dgm:t>
        <a:bodyPr/>
        <a:lstStyle/>
        <a:p>
          <a:pPr rtl="0"/>
          <a:r>
            <a:rPr lang="cs-CZ" smtClean="0"/>
            <a:t>Evropský, asijský…</a:t>
          </a:r>
          <a:endParaRPr lang="cs-CZ"/>
        </a:p>
      </dgm:t>
    </dgm:pt>
    <dgm:pt modelId="{630B607A-0F8F-412B-BAB3-0707493A8151}" type="parTrans" cxnId="{B0AB1960-F631-4753-8E25-7704DC533C92}">
      <dgm:prSet/>
      <dgm:spPr/>
      <dgm:t>
        <a:bodyPr/>
        <a:lstStyle/>
        <a:p>
          <a:endParaRPr lang="cs-CZ"/>
        </a:p>
      </dgm:t>
    </dgm:pt>
    <dgm:pt modelId="{516A48B5-3739-440D-80D3-78123722617A}" type="sibTrans" cxnId="{B0AB1960-F631-4753-8E25-7704DC533C92}">
      <dgm:prSet/>
      <dgm:spPr/>
      <dgm:t>
        <a:bodyPr/>
        <a:lstStyle/>
        <a:p>
          <a:endParaRPr lang="cs-CZ"/>
        </a:p>
      </dgm:t>
    </dgm:pt>
    <dgm:pt modelId="{41A936B9-80AF-453B-B6AC-890A1C482322}">
      <dgm:prSet/>
      <dgm:spPr/>
      <dgm:t>
        <a:bodyPr/>
        <a:lstStyle/>
        <a:p>
          <a:pPr rtl="0"/>
          <a:r>
            <a:rPr lang="cs-CZ" dirty="0" smtClean="0"/>
            <a:t>Světový – vývoj cen určitých komodit na světovém trhu </a:t>
          </a:r>
          <a:r>
            <a:rPr lang="cs-CZ" dirty="0" smtClean="0"/>
            <a:t>(vývoj </a:t>
          </a:r>
          <a:r>
            <a:rPr lang="cs-CZ" dirty="0" smtClean="0"/>
            <a:t>cen ropy)</a:t>
          </a:r>
          <a:endParaRPr lang="cs-CZ" dirty="0"/>
        </a:p>
      </dgm:t>
    </dgm:pt>
    <dgm:pt modelId="{CC683A8C-626C-4DAD-ACB6-EFEAFA69F233}" type="parTrans" cxnId="{0CB907E1-BF93-417C-A80F-018D1838C4E8}">
      <dgm:prSet/>
      <dgm:spPr/>
      <dgm:t>
        <a:bodyPr/>
        <a:lstStyle/>
        <a:p>
          <a:endParaRPr lang="cs-CZ"/>
        </a:p>
      </dgm:t>
    </dgm:pt>
    <dgm:pt modelId="{0F31B47D-D2E5-4853-A1C5-B56583169D2F}" type="sibTrans" cxnId="{0CB907E1-BF93-417C-A80F-018D1838C4E8}">
      <dgm:prSet/>
      <dgm:spPr/>
      <dgm:t>
        <a:bodyPr/>
        <a:lstStyle/>
        <a:p>
          <a:endParaRPr lang="cs-CZ"/>
        </a:p>
      </dgm:t>
    </dgm:pt>
    <dgm:pt modelId="{7E32358D-5459-43D4-9636-49E6C3CCFAA2}" type="pres">
      <dgm:prSet presAssocID="{625BFA69-698B-4FC6-9E12-4C5F0D3D2A7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2E47DB0-4F3A-4313-9C2D-3A66440A237E}" type="pres">
      <dgm:prSet presAssocID="{DACCF8C7-89AA-4331-B5B0-B88798DFB18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C8B9325-E09E-41D9-8E7B-B8D03666DED7}" type="pres">
      <dgm:prSet presAssocID="{7D8CD3F3-8BC9-4EB2-913E-72CCD2C551B0}" presName="spacer" presStyleCnt="0"/>
      <dgm:spPr/>
    </dgm:pt>
    <dgm:pt modelId="{58D7CF51-56F6-4618-AE2C-0CA350D6936F}" type="pres">
      <dgm:prSet presAssocID="{7F4C87C6-DFA3-4A86-B795-A0BC53810A3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4D8C2C4-AB3F-49B1-AE1B-E4CF6539B020}" type="pres">
      <dgm:prSet presAssocID="{154F3AE6-2A49-4CB9-BF41-738A2DD0B9C5}" presName="spacer" presStyleCnt="0"/>
      <dgm:spPr/>
    </dgm:pt>
    <dgm:pt modelId="{20F6D0FE-C063-48AC-BFCD-B76917B8BD5D}" type="pres">
      <dgm:prSet presAssocID="{A8B5A62D-901C-40E3-97A9-8C69C9DCDE3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D2DD54A-85F7-4E8E-BBA2-F218F101934A}" type="pres">
      <dgm:prSet presAssocID="{516A48B5-3739-440D-80D3-78123722617A}" presName="spacer" presStyleCnt="0"/>
      <dgm:spPr/>
    </dgm:pt>
    <dgm:pt modelId="{74E5A202-3F65-48A5-B843-8C1E4F023830}" type="pres">
      <dgm:prSet presAssocID="{41A936B9-80AF-453B-B6AC-890A1C482322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1AF28F09-8EFD-40D5-B4CB-2551BC2CAD52}" type="presOf" srcId="{DACCF8C7-89AA-4331-B5B0-B88798DFB188}" destId="{E2E47DB0-4F3A-4313-9C2D-3A66440A237E}" srcOrd="0" destOrd="0" presId="urn:microsoft.com/office/officeart/2005/8/layout/vList2"/>
    <dgm:cxn modelId="{0CB907E1-BF93-417C-A80F-018D1838C4E8}" srcId="{625BFA69-698B-4FC6-9E12-4C5F0D3D2A77}" destId="{41A936B9-80AF-453B-B6AC-890A1C482322}" srcOrd="3" destOrd="0" parTransId="{CC683A8C-626C-4DAD-ACB6-EFEAFA69F233}" sibTransId="{0F31B47D-D2E5-4853-A1C5-B56583169D2F}"/>
    <dgm:cxn modelId="{688904B6-6516-487A-AC80-61064ACC34CF}" type="presOf" srcId="{625BFA69-698B-4FC6-9E12-4C5F0D3D2A77}" destId="{7E32358D-5459-43D4-9636-49E6C3CCFAA2}" srcOrd="0" destOrd="0" presId="urn:microsoft.com/office/officeart/2005/8/layout/vList2"/>
    <dgm:cxn modelId="{000E06D9-CD13-432D-8941-DE46761EF4A9}" type="presOf" srcId="{A8B5A62D-901C-40E3-97A9-8C69C9DCDE38}" destId="{20F6D0FE-C063-48AC-BFCD-B76917B8BD5D}" srcOrd="0" destOrd="0" presId="urn:microsoft.com/office/officeart/2005/8/layout/vList2"/>
    <dgm:cxn modelId="{9D3F7009-E884-4E51-B8EB-8FBEA63F8911}" srcId="{625BFA69-698B-4FC6-9E12-4C5F0D3D2A77}" destId="{DACCF8C7-89AA-4331-B5B0-B88798DFB188}" srcOrd="0" destOrd="0" parTransId="{4E52C107-8883-4198-BC2F-4AF4DB64A6F8}" sibTransId="{7D8CD3F3-8BC9-4EB2-913E-72CCD2C551B0}"/>
    <dgm:cxn modelId="{B0AB1960-F631-4753-8E25-7704DC533C92}" srcId="{625BFA69-698B-4FC6-9E12-4C5F0D3D2A77}" destId="{A8B5A62D-901C-40E3-97A9-8C69C9DCDE38}" srcOrd="2" destOrd="0" parTransId="{630B607A-0F8F-412B-BAB3-0707493A8151}" sibTransId="{516A48B5-3739-440D-80D3-78123722617A}"/>
    <dgm:cxn modelId="{0A148F9C-4964-4F91-9E54-9B1FE9D632FE}" type="presOf" srcId="{7F4C87C6-DFA3-4A86-B795-A0BC53810A39}" destId="{58D7CF51-56F6-4618-AE2C-0CA350D6936F}" srcOrd="0" destOrd="0" presId="urn:microsoft.com/office/officeart/2005/8/layout/vList2"/>
    <dgm:cxn modelId="{351105BE-83B9-4A89-8FDB-84ADCECB2AEC}" srcId="{625BFA69-698B-4FC6-9E12-4C5F0D3D2A77}" destId="{7F4C87C6-DFA3-4A86-B795-A0BC53810A39}" srcOrd="1" destOrd="0" parTransId="{0B7FB999-5A3E-4503-B084-CC8CF092A18E}" sibTransId="{154F3AE6-2A49-4CB9-BF41-738A2DD0B9C5}"/>
    <dgm:cxn modelId="{7E8F60F1-9F04-4B63-AD3E-B1A12F9F365D}" type="presOf" srcId="{41A936B9-80AF-453B-B6AC-890A1C482322}" destId="{74E5A202-3F65-48A5-B843-8C1E4F023830}" srcOrd="0" destOrd="0" presId="urn:microsoft.com/office/officeart/2005/8/layout/vList2"/>
    <dgm:cxn modelId="{636DA6E6-463A-4655-8AAE-CE593A71D844}" type="presParOf" srcId="{7E32358D-5459-43D4-9636-49E6C3CCFAA2}" destId="{E2E47DB0-4F3A-4313-9C2D-3A66440A237E}" srcOrd="0" destOrd="0" presId="urn:microsoft.com/office/officeart/2005/8/layout/vList2"/>
    <dgm:cxn modelId="{11DB6D02-D7F1-4E72-A623-1FFA80F1C514}" type="presParOf" srcId="{7E32358D-5459-43D4-9636-49E6C3CCFAA2}" destId="{7C8B9325-E09E-41D9-8E7B-B8D03666DED7}" srcOrd="1" destOrd="0" presId="urn:microsoft.com/office/officeart/2005/8/layout/vList2"/>
    <dgm:cxn modelId="{4FD86BFE-3F85-4A01-B22C-BE5E1356EC5C}" type="presParOf" srcId="{7E32358D-5459-43D4-9636-49E6C3CCFAA2}" destId="{58D7CF51-56F6-4618-AE2C-0CA350D6936F}" srcOrd="2" destOrd="0" presId="urn:microsoft.com/office/officeart/2005/8/layout/vList2"/>
    <dgm:cxn modelId="{72A4DFF9-AD5D-466B-817C-B2D079E18F87}" type="presParOf" srcId="{7E32358D-5459-43D4-9636-49E6C3CCFAA2}" destId="{84D8C2C4-AB3F-49B1-AE1B-E4CF6539B020}" srcOrd="3" destOrd="0" presId="urn:microsoft.com/office/officeart/2005/8/layout/vList2"/>
    <dgm:cxn modelId="{BD24C345-CC92-46BC-8ACE-221F947FB4CE}" type="presParOf" srcId="{7E32358D-5459-43D4-9636-49E6C3CCFAA2}" destId="{20F6D0FE-C063-48AC-BFCD-B76917B8BD5D}" srcOrd="4" destOrd="0" presId="urn:microsoft.com/office/officeart/2005/8/layout/vList2"/>
    <dgm:cxn modelId="{2D8C64FD-9D32-4482-93A2-CD083345ECF5}" type="presParOf" srcId="{7E32358D-5459-43D4-9636-49E6C3CCFAA2}" destId="{7D2DD54A-85F7-4E8E-BBA2-F218F101934A}" srcOrd="5" destOrd="0" presId="urn:microsoft.com/office/officeart/2005/8/layout/vList2"/>
    <dgm:cxn modelId="{A9B05ABD-65BB-4FF4-852E-C0BD324AD90B}" type="presParOf" srcId="{7E32358D-5459-43D4-9636-49E6C3CCFAA2}" destId="{74E5A202-3F65-48A5-B843-8C1E4F023830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EA84322-1BF7-47E1-9537-BB9735AA986E}" type="doc">
      <dgm:prSet loTypeId="urn:microsoft.com/office/officeart/2005/8/layout/vList6" loCatId="list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A8AB4500-7066-454F-B15E-677543A974B8}">
      <dgm:prSet/>
      <dgm:spPr/>
      <dgm:t>
        <a:bodyPr/>
        <a:lstStyle/>
        <a:p>
          <a:pPr rtl="0"/>
          <a:r>
            <a:rPr lang="cs-CZ" dirty="0" smtClean="0"/>
            <a:t>Dílčí – jedná se o trh jediného druhu zboží </a:t>
          </a:r>
          <a:r>
            <a:rPr lang="cs-CZ" dirty="0" smtClean="0"/>
            <a:t>(trh </a:t>
          </a:r>
          <a:r>
            <a:rPr lang="cs-CZ" dirty="0" smtClean="0"/>
            <a:t>automobilů)</a:t>
          </a:r>
          <a:endParaRPr lang="cs-CZ" dirty="0"/>
        </a:p>
      </dgm:t>
    </dgm:pt>
    <dgm:pt modelId="{07B635A4-1D4C-4D6C-AEB8-DEA89811C141}" type="parTrans" cxnId="{43330EDC-5332-4DEC-A452-0820CE2B362A}">
      <dgm:prSet/>
      <dgm:spPr/>
      <dgm:t>
        <a:bodyPr/>
        <a:lstStyle/>
        <a:p>
          <a:endParaRPr lang="cs-CZ"/>
        </a:p>
      </dgm:t>
    </dgm:pt>
    <dgm:pt modelId="{46174D6B-CD1C-4C4D-A5B1-4B067A60A456}" type="sibTrans" cxnId="{43330EDC-5332-4DEC-A452-0820CE2B362A}">
      <dgm:prSet/>
      <dgm:spPr/>
      <dgm:t>
        <a:bodyPr/>
        <a:lstStyle/>
        <a:p>
          <a:endParaRPr lang="cs-CZ"/>
        </a:p>
      </dgm:t>
    </dgm:pt>
    <dgm:pt modelId="{720CA23B-6F9C-4D4E-9F34-F8DA7F74EDF2}">
      <dgm:prSet/>
      <dgm:spPr/>
      <dgm:t>
        <a:bodyPr/>
        <a:lstStyle/>
        <a:p>
          <a:pPr rtl="0"/>
          <a:r>
            <a:rPr lang="cs-CZ" dirty="0" smtClean="0"/>
            <a:t>Agregátní </a:t>
          </a:r>
          <a:r>
            <a:rPr lang="cs-CZ" dirty="0" smtClean="0"/>
            <a:t>(celkový</a:t>
          </a:r>
          <a:r>
            <a:rPr lang="cs-CZ" dirty="0" smtClean="0"/>
            <a:t>) – zahrnuje veškerou produkci</a:t>
          </a:r>
          <a:endParaRPr lang="cs-CZ" dirty="0"/>
        </a:p>
      </dgm:t>
    </dgm:pt>
    <dgm:pt modelId="{C691D729-DFFA-4F76-AFB0-9D7D32ADEC49}" type="parTrans" cxnId="{17E4E51E-44D2-4A5B-A797-E30FCA66602A}">
      <dgm:prSet/>
      <dgm:spPr/>
      <dgm:t>
        <a:bodyPr/>
        <a:lstStyle/>
        <a:p>
          <a:endParaRPr lang="cs-CZ"/>
        </a:p>
      </dgm:t>
    </dgm:pt>
    <dgm:pt modelId="{42B3347B-5002-4578-AECA-DCF88CA00C96}" type="sibTrans" cxnId="{17E4E51E-44D2-4A5B-A797-E30FCA66602A}">
      <dgm:prSet/>
      <dgm:spPr/>
      <dgm:t>
        <a:bodyPr/>
        <a:lstStyle/>
        <a:p>
          <a:endParaRPr lang="cs-CZ"/>
        </a:p>
      </dgm:t>
    </dgm:pt>
    <dgm:pt modelId="{41E42F6E-16F8-4C1C-AF87-C94DEF16B899}" type="pres">
      <dgm:prSet presAssocID="{2EA84322-1BF7-47E1-9537-BB9735AA986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A4FA741A-BB5A-408F-B098-6965965E7113}" type="pres">
      <dgm:prSet presAssocID="{A8AB4500-7066-454F-B15E-677543A974B8}" presName="linNode" presStyleCnt="0"/>
      <dgm:spPr/>
    </dgm:pt>
    <dgm:pt modelId="{1358AD52-CED3-4D57-91A6-64C54A2A83F1}" type="pres">
      <dgm:prSet presAssocID="{A8AB4500-7066-454F-B15E-677543A974B8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820E675-6028-40E1-AA3A-41BFBE05E9DA}" type="pres">
      <dgm:prSet presAssocID="{A8AB4500-7066-454F-B15E-677543A974B8}" presName="childShp" presStyleLbl="bgAccFollowNode1" presStyleIdx="0" presStyleCnt="2">
        <dgm:presLayoutVars>
          <dgm:bulletEnabled val="1"/>
        </dgm:presLayoutVars>
      </dgm:prSet>
      <dgm:spPr/>
    </dgm:pt>
    <dgm:pt modelId="{6210B893-FA93-43A5-8CCA-5B442F98C1B0}" type="pres">
      <dgm:prSet presAssocID="{46174D6B-CD1C-4C4D-A5B1-4B067A60A456}" presName="spacing" presStyleCnt="0"/>
      <dgm:spPr/>
    </dgm:pt>
    <dgm:pt modelId="{E5ED4673-E7F8-4DD4-8E0D-26FC43315FA7}" type="pres">
      <dgm:prSet presAssocID="{720CA23B-6F9C-4D4E-9F34-F8DA7F74EDF2}" presName="linNode" presStyleCnt="0"/>
      <dgm:spPr/>
    </dgm:pt>
    <dgm:pt modelId="{8247EB4A-1F54-4854-B775-83485D06C896}" type="pres">
      <dgm:prSet presAssocID="{720CA23B-6F9C-4D4E-9F34-F8DA7F74EDF2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FBAE500-AACD-4A59-A9C8-95170394DB2B}" type="pres">
      <dgm:prSet presAssocID="{720CA23B-6F9C-4D4E-9F34-F8DA7F74EDF2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FF1283D4-B4B0-4A4C-814A-3B9ABF67B751}" type="presOf" srcId="{720CA23B-6F9C-4D4E-9F34-F8DA7F74EDF2}" destId="{8247EB4A-1F54-4854-B775-83485D06C896}" srcOrd="0" destOrd="0" presId="urn:microsoft.com/office/officeart/2005/8/layout/vList6"/>
    <dgm:cxn modelId="{43330EDC-5332-4DEC-A452-0820CE2B362A}" srcId="{2EA84322-1BF7-47E1-9537-BB9735AA986E}" destId="{A8AB4500-7066-454F-B15E-677543A974B8}" srcOrd="0" destOrd="0" parTransId="{07B635A4-1D4C-4D6C-AEB8-DEA89811C141}" sibTransId="{46174D6B-CD1C-4C4D-A5B1-4B067A60A456}"/>
    <dgm:cxn modelId="{1693C1FE-006E-4380-B946-1C26815212A0}" type="presOf" srcId="{2EA84322-1BF7-47E1-9537-BB9735AA986E}" destId="{41E42F6E-16F8-4C1C-AF87-C94DEF16B899}" srcOrd="0" destOrd="0" presId="urn:microsoft.com/office/officeart/2005/8/layout/vList6"/>
    <dgm:cxn modelId="{444DC3E6-4C1D-46D3-A9A7-4FB685AA26D0}" type="presOf" srcId="{A8AB4500-7066-454F-B15E-677543A974B8}" destId="{1358AD52-CED3-4D57-91A6-64C54A2A83F1}" srcOrd="0" destOrd="0" presId="urn:microsoft.com/office/officeart/2005/8/layout/vList6"/>
    <dgm:cxn modelId="{17E4E51E-44D2-4A5B-A797-E30FCA66602A}" srcId="{2EA84322-1BF7-47E1-9537-BB9735AA986E}" destId="{720CA23B-6F9C-4D4E-9F34-F8DA7F74EDF2}" srcOrd="1" destOrd="0" parTransId="{C691D729-DFFA-4F76-AFB0-9D7D32ADEC49}" sibTransId="{42B3347B-5002-4578-AECA-DCF88CA00C96}"/>
    <dgm:cxn modelId="{22D677F8-6129-4FA6-8D4E-4BA810ABBCC8}" type="presParOf" srcId="{41E42F6E-16F8-4C1C-AF87-C94DEF16B899}" destId="{A4FA741A-BB5A-408F-B098-6965965E7113}" srcOrd="0" destOrd="0" presId="urn:microsoft.com/office/officeart/2005/8/layout/vList6"/>
    <dgm:cxn modelId="{D58EB870-F799-4C2F-9A03-848E2C022366}" type="presParOf" srcId="{A4FA741A-BB5A-408F-B098-6965965E7113}" destId="{1358AD52-CED3-4D57-91A6-64C54A2A83F1}" srcOrd="0" destOrd="0" presId="urn:microsoft.com/office/officeart/2005/8/layout/vList6"/>
    <dgm:cxn modelId="{1ABB62CF-428A-4E75-800A-EE41B916C3B0}" type="presParOf" srcId="{A4FA741A-BB5A-408F-B098-6965965E7113}" destId="{F820E675-6028-40E1-AA3A-41BFBE05E9DA}" srcOrd="1" destOrd="0" presId="urn:microsoft.com/office/officeart/2005/8/layout/vList6"/>
    <dgm:cxn modelId="{9EEFA53E-8033-4ECD-AF72-C6B6635886D4}" type="presParOf" srcId="{41E42F6E-16F8-4C1C-AF87-C94DEF16B899}" destId="{6210B893-FA93-43A5-8CCA-5B442F98C1B0}" srcOrd="1" destOrd="0" presId="urn:microsoft.com/office/officeart/2005/8/layout/vList6"/>
    <dgm:cxn modelId="{77E131ED-C714-44BF-8728-440E05B9763C}" type="presParOf" srcId="{41E42F6E-16F8-4C1C-AF87-C94DEF16B899}" destId="{E5ED4673-E7F8-4DD4-8E0D-26FC43315FA7}" srcOrd="2" destOrd="0" presId="urn:microsoft.com/office/officeart/2005/8/layout/vList6"/>
    <dgm:cxn modelId="{C633CCBF-95FD-4236-9A83-06883209BEC4}" type="presParOf" srcId="{E5ED4673-E7F8-4DD4-8E0D-26FC43315FA7}" destId="{8247EB4A-1F54-4854-B775-83485D06C896}" srcOrd="0" destOrd="0" presId="urn:microsoft.com/office/officeart/2005/8/layout/vList6"/>
    <dgm:cxn modelId="{77BBAEC8-6E47-4542-9C73-09B2CBD33CBD}" type="presParOf" srcId="{E5ED4673-E7F8-4DD4-8E0D-26FC43315FA7}" destId="{9FBAE500-AACD-4A59-A9C8-95170394DB2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B2B99C7-D632-4091-9FFB-467E119D3934}" type="doc">
      <dgm:prSet loTypeId="urn:microsoft.com/office/officeart/2005/8/layout/vList3" loCatId="list" qsTypeId="urn:microsoft.com/office/officeart/2005/8/quickstyle/3d5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37B35DAE-70DC-4A68-A5C2-189FECC2D5C8}">
      <dgm:prSet/>
      <dgm:spPr/>
      <dgm:t>
        <a:bodyPr/>
        <a:lstStyle/>
        <a:p>
          <a:pPr rtl="0"/>
          <a:r>
            <a:rPr lang="cs-CZ" dirty="0" smtClean="0"/>
            <a:t>TRH PRÁCE</a:t>
          </a:r>
          <a:endParaRPr lang="cs-CZ" dirty="0"/>
        </a:p>
      </dgm:t>
    </dgm:pt>
    <dgm:pt modelId="{F79D81F2-7383-4F45-87EA-C0C342A228C8}" type="parTrans" cxnId="{7E8641FE-4783-41C1-84AF-3B0A757EBC01}">
      <dgm:prSet/>
      <dgm:spPr/>
      <dgm:t>
        <a:bodyPr/>
        <a:lstStyle/>
        <a:p>
          <a:endParaRPr lang="cs-CZ"/>
        </a:p>
      </dgm:t>
    </dgm:pt>
    <dgm:pt modelId="{3E2B7361-A1F7-4F06-87C4-F4AF5F53A821}" type="sibTrans" cxnId="{7E8641FE-4783-41C1-84AF-3B0A757EBC01}">
      <dgm:prSet/>
      <dgm:spPr/>
      <dgm:t>
        <a:bodyPr/>
        <a:lstStyle/>
        <a:p>
          <a:endParaRPr lang="cs-CZ"/>
        </a:p>
      </dgm:t>
    </dgm:pt>
    <dgm:pt modelId="{EA1E7A68-2A84-4AA8-997A-28177913F0DA}">
      <dgm:prSet/>
      <dgm:spPr/>
      <dgm:t>
        <a:bodyPr/>
        <a:lstStyle/>
        <a:p>
          <a:pPr rtl="0"/>
          <a:r>
            <a:rPr lang="cs-CZ" smtClean="0"/>
            <a:t>TRH PŮDY</a:t>
          </a:r>
          <a:endParaRPr lang="cs-CZ"/>
        </a:p>
      </dgm:t>
    </dgm:pt>
    <dgm:pt modelId="{D2C070D7-2AA2-4D2E-B022-F05B2B2C0B5E}" type="parTrans" cxnId="{083BDF63-4BEA-4D4F-92ED-580B7473CC5B}">
      <dgm:prSet/>
      <dgm:spPr/>
      <dgm:t>
        <a:bodyPr/>
        <a:lstStyle/>
        <a:p>
          <a:endParaRPr lang="cs-CZ"/>
        </a:p>
      </dgm:t>
    </dgm:pt>
    <dgm:pt modelId="{813DFC13-6E97-42EB-9F65-753DFF48A622}" type="sibTrans" cxnId="{083BDF63-4BEA-4D4F-92ED-580B7473CC5B}">
      <dgm:prSet/>
      <dgm:spPr/>
      <dgm:t>
        <a:bodyPr/>
        <a:lstStyle/>
        <a:p>
          <a:endParaRPr lang="cs-CZ"/>
        </a:p>
      </dgm:t>
    </dgm:pt>
    <dgm:pt modelId="{1C6AC965-7ABE-4E09-8A82-7C2CB6C5148C}">
      <dgm:prSet/>
      <dgm:spPr/>
      <dgm:t>
        <a:bodyPr/>
        <a:lstStyle/>
        <a:p>
          <a:pPr rtl="0"/>
          <a:r>
            <a:rPr lang="cs-CZ" smtClean="0"/>
            <a:t>TRH KAPITÁLU</a:t>
          </a:r>
          <a:endParaRPr lang="cs-CZ"/>
        </a:p>
      </dgm:t>
    </dgm:pt>
    <dgm:pt modelId="{E6E59238-5B8C-4D94-8BE8-41730D371FEA}" type="parTrans" cxnId="{E7A31F67-C23A-4558-9060-69873A66C4DB}">
      <dgm:prSet/>
      <dgm:spPr/>
      <dgm:t>
        <a:bodyPr/>
        <a:lstStyle/>
        <a:p>
          <a:endParaRPr lang="cs-CZ"/>
        </a:p>
      </dgm:t>
    </dgm:pt>
    <dgm:pt modelId="{D8002806-023D-4722-9667-10B55E4DF8AC}" type="sibTrans" cxnId="{E7A31F67-C23A-4558-9060-69873A66C4DB}">
      <dgm:prSet/>
      <dgm:spPr/>
      <dgm:t>
        <a:bodyPr/>
        <a:lstStyle/>
        <a:p>
          <a:endParaRPr lang="cs-CZ"/>
        </a:p>
      </dgm:t>
    </dgm:pt>
    <dgm:pt modelId="{6F20DD11-680B-41CE-B457-A2ADB002801B}" type="pres">
      <dgm:prSet presAssocID="{7B2B99C7-D632-4091-9FFB-467E119D393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F0932721-D29E-44D4-8A67-C0661DE7F5CA}" type="pres">
      <dgm:prSet presAssocID="{37B35DAE-70DC-4A68-A5C2-189FECC2D5C8}" presName="composite" presStyleCnt="0"/>
      <dgm:spPr/>
    </dgm:pt>
    <dgm:pt modelId="{898CB9D2-0D3C-44E0-AC1E-2463A53FD2B0}" type="pres">
      <dgm:prSet presAssocID="{37B35DAE-70DC-4A68-A5C2-189FECC2D5C8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2230A706-755A-4834-A18F-53CB86ECB550}" type="pres">
      <dgm:prSet presAssocID="{37B35DAE-70DC-4A68-A5C2-189FECC2D5C8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6BE6D5B-FF0C-4185-8EB9-1121397628C1}" type="pres">
      <dgm:prSet presAssocID="{3E2B7361-A1F7-4F06-87C4-F4AF5F53A821}" presName="spacing" presStyleCnt="0"/>
      <dgm:spPr/>
    </dgm:pt>
    <dgm:pt modelId="{2A5A79A5-E8BC-4A61-8AB8-9CC68BC0A797}" type="pres">
      <dgm:prSet presAssocID="{EA1E7A68-2A84-4AA8-997A-28177913F0DA}" presName="composite" presStyleCnt="0"/>
      <dgm:spPr/>
    </dgm:pt>
    <dgm:pt modelId="{2F75F453-11F9-45DF-ADEE-7C8F30ED27D2}" type="pres">
      <dgm:prSet presAssocID="{EA1E7A68-2A84-4AA8-997A-28177913F0DA}" presName="imgShp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C1CD5D8D-A39E-4F22-AAA9-F8E00B73AF4E}" type="pres">
      <dgm:prSet presAssocID="{EA1E7A68-2A84-4AA8-997A-28177913F0DA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A67A42A-04BC-4CAD-8813-59368FC603BA}" type="pres">
      <dgm:prSet presAssocID="{813DFC13-6E97-42EB-9F65-753DFF48A622}" presName="spacing" presStyleCnt="0"/>
      <dgm:spPr/>
    </dgm:pt>
    <dgm:pt modelId="{8842F0D2-924A-443E-860A-E84A3A4B3B27}" type="pres">
      <dgm:prSet presAssocID="{1C6AC965-7ABE-4E09-8A82-7C2CB6C5148C}" presName="composite" presStyleCnt="0"/>
      <dgm:spPr/>
    </dgm:pt>
    <dgm:pt modelId="{9A0C9153-4DFF-4D2B-80F8-43F97CAD7604}" type="pres">
      <dgm:prSet presAssocID="{1C6AC965-7ABE-4E09-8A82-7C2CB6C5148C}" presName="imgShp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</dgm:spPr>
      <dgm:t>
        <a:bodyPr/>
        <a:lstStyle/>
        <a:p>
          <a:endParaRPr lang="cs-CZ"/>
        </a:p>
      </dgm:t>
    </dgm:pt>
    <dgm:pt modelId="{6A5C2373-02EE-480D-9176-F2095C3F2172}" type="pres">
      <dgm:prSet presAssocID="{1C6AC965-7ABE-4E09-8A82-7C2CB6C5148C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7A31F67-C23A-4558-9060-69873A66C4DB}" srcId="{7B2B99C7-D632-4091-9FFB-467E119D3934}" destId="{1C6AC965-7ABE-4E09-8A82-7C2CB6C5148C}" srcOrd="2" destOrd="0" parTransId="{E6E59238-5B8C-4D94-8BE8-41730D371FEA}" sibTransId="{D8002806-023D-4722-9667-10B55E4DF8AC}"/>
    <dgm:cxn modelId="{1C950455-AE54-4491-ABDD-AC0BDD5A2121}" type="presOf" srcId="{37B35DAE-70DC-4A68-A5C2-189FECC2D5C8}" destId="{2230A706-755A-4834-A18F-53CB86ECB550}" srcOrd="0" destOrd="0" presId="urn:microsoft.com/office/officeart/2005/8/layout/vList3"/>
    <dgm:cxn modelId="{1D7C5BC8-8A07-4D80-AC35-BA41FE3E6DAE}" type="presOf" srcId="{7B2B99C7-D632-4091-9FFB-467E119D3934}" destId="{6F20DD11-680B-41CE-B457-A2ADB002801B}" srcOrd="0" destOrd="0" presId="urn:microsoft.com/office/officeart/2005/8/layout/vList3"/>
    <dgm:cxn modelId="{D0B1E79F-CA32-47D9-8F87-0CA949BE8EDD}" type="presOf" srcId="{1C6AC965-7ABE-4E09-8A82-7C2CB6C5148C}" destId="{6A5C2373-02EE-480D-9176-F2095C3F2172}" srcOrd="0" destOrd="0" presId="urn:microsoft.com/office/officeart/2005/8/layout/vList3"/>
    <dgm:cxn modelId="{F5E35431-1ED9-4D0B-B412-5958CDF4BD68}" type="presOf" srcId="{EA1E7A68-2A84-4AA8-997A-28177913F0DA}" destId="{C1CD5D8D-A39E-4F22-AAA9-F8E00B73AF4E}" srcOrd="0" destOrd="0" presId="urn:microsoft.com/office/officeart/2005/8/layout/vList3"/>
    <dgm:cxn modelId="{7E8641FE-4783-41C1-84AF-3B0A757EBC01}" srcId="{7B2B99C7-D632-4091-9FFB-467E119D3934}" destId="{37B35DAE-70DC-4A68-A5C2-189FECC2D5C8}" srcOrd="0" destOrd="0" parTransId="{F79D81F2-7383-4F45-87EA-C0C342A228C8}" sibTransId="{3E2B7361-A1F7-4F06-87C4-F4AF5F53A821}"/>
    <dgm:cxn modelId="{083BDF63-4BEA-4D4F-92ED-580B7473CC5B}" srcId="{7B2B99C7-D632-4091-9FFB-467E119D3934}" destId="{EA1E7A68-2A84-4AA8-997A-28177913F0DA}" srcOrd="1" destOrd="0" parTransId="{D2C070D7-2AA2-4D2E-B022-F05B2B2C0B5E}" sibTransId="{813DFC13-6E97-42EB-9F65-753DFF48A622}"/>
    <dgm:cxn modelId="{476F6FE1-0021-4590-9D93-14C4801FE3CA}" type="presParOf" srcId="{6F20DD11-680B-41CE-B457-A2ADB002801B}" destId="{F0932721-D29E-44D4-8A67-C0661DE7F5CA}" srcOrd="0" destOrd="0" presId="urn:microsoft.com/office/officeart/2005/8/layout/vList3"/>
    <dgm:cxn modelId="{47405BB8-FF49-41DE-81F8-0AA23F6CC2F7}" type="presParOf" srcId="{F0932721-D29E-44D4-8A67-C0661DE7F5CA}" destId="{898CB9D2-0D3C-44E0-AC1E-2463A53FD2B0}" srcOrd="0" destOrd="0" presId="urn:microsoft.com/office/officeart/2005/8/layout/vList3"/>
    <dgm:cxn modelId="{F6877D26-AAA0-4BA4-A5B1-7AE0FD8F04E0}" type="presParOf" srcId="{F0932721-D29E-44D4-8A67-C0661DE7F5CA}" destId="{2230A706-755A-4834-A18F-53CB86ECB550}" srcOrd="1" destOrd="0" presId="urn:microsoft.com/office/officeart/2005/8/layout/vList3"/>
    <dgm:cxn modelId="{B91C39F8-FAD1-4C83-977D-B654866BEE01}" type="presParOf" srcId="{6F20DD11-680B-41CE-B457-A2ADB002801B}" destId="{86BE6D5B-FF0C-4185-8EB9-1121397628C1}" srcOrd="1" destOrd="0" presId="urn:microsoft.com/office/officeart/2005/8/layout/vList3"/>
    <dgm:cxn modelId="{9067AA96-D2E5-4DB6-921C-9E637A08D0AF}" type="presParOf" srcId="{6F20DD11-680B-41CE-B457-A2ADB002801B}" destId="{2A5A79A5-E8BC-4A61-8AB8-9CC68BC0A797}" srcOrd="2" destOrd="0" presId="urn:microsoft.com/office/officeart/2005/8/layout/vList3"/>
    <dgm:cxn modelId="{0370DEAE-CC55-4DB3-A4A8-60B930744D83}" type="presParOf" srcId="{2A5A79A5-E8BC-4A61-8AB8-9CC68BC0A797}" destId="{2F75F453-11F9-45DF-ADEE-7C8F30ED27D2}" srcOrd="0" destOrd="0" presId="urn:microsoft.com/office/officeart/2005/8/layout/vList3"/>
    <dgm:cxn modelId="{BC4A3791-8382-4AB2-9669-35D9C7F04612}" type="presParOf" srcId="{2A5A79A5-E8BC-4A61-8AB8-9CC68BC0A797}" destId="{C1CD5D8D-A39E-4F22-AAA9-F8E00B73AF4E}" srcOrd="1" destOrd="0" presId="urn:microsoft.com/office/officeart/2005/8/layout/vList3"/>
    <dgm:cxn modelId="{936E463F-F143-4365-8C5F-67D77FBE1EB6}" type="presParOf" srcId="{6F20DD11-680B-41CE-B457-A2ADB002801B}" destId="{EA67A42A-04BC-4CAD-8813-59368FC603BA}" srcOrd="3" destOrd="0" presId="urn:microsoft.com/office/officeart/2005/8/layout/vList3"/>
    <dgm:cxn modelId="{C8F63697-DCE5-4EBD-9FE5-DCCDE775CC44}" type="presParOf" srcId="{6F20DD11-680B-41CE-B457-A2ADB002801B}" destId="{8842F0D2-924A-443E-860A-E84A3A4B3B27}" srcOrd="4" destOrd="0" presId="urn:microsoft.com/office/officeart/2005/8/layout/vList3"/>
    <dgm:cxn modelId="{36148440-1DB8-4E98-A138-DEE6CC20B009}" type="presParOf" srcId="{8842F0D2-924A-443E-860A-E84A3A4B3B27}" destId="{9A0C9153-4DFF-4D2B-80F8-43F97CAD7604}" srcOrd="0" destOrd="0" presId="urn:microsoft.com/office/officeart/2005/8/layout/vList3"/>
    <dgm:cxn modelId="{9ED3AEDF-F2A2-41DA-8B69-86F436DC0CEA}" type="presParOf" srcId="{8842F0D2-924A-443E-860A-E84A3A4B3B27}" destId="{6A5C2373-02EE-480D-9176-F2095C3F217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9E1EEE6-0367-42B8-A896-DAE1421507E3}" type="doc">
      <dgm:prSet loTypeId="urn:microsoft.com/office/officeart/2005/8/layout/hList7" loCatId="list" qsTypeId="urn:microsoft.com/office/officeart/2005/8/quickstyle/3d9" qsCatId="3D" csTypeId="urn:microsoft.com/office/officeart/2005/8/colors/colorful5" csCatId="colorful" phldr="1"/>
      <dgm:spPr/>
      <dgm:t>
        <a:bodyPr/>
        <a:lstStyle/>
        <a:p>
          <a:endParaRPr lang="cs-CZ"/>
        </a:p>
      </dgm:t>
    </dgm:pt>
    <dgm:pt modelId="{FBAD2160-A482-47D7-BF43-86B0F14CC7E9}">
      <dgm:prSet/>
      <dgm:spPr/>
      <dgm:t>
        <a:bodyPr/>
        <a:lstStyle/>
        <a:p>
          <a:pPr rtl="0"/>
          <a:r>
            <a:rPr lang="cs-CZ" smtClean="0"/>
            <a:t>TRH PENĚZ</a:t>
          </a:r>
          <a:endParaRPr lang="cs-CZ"/>
        </a:p>
      </dgm:t>
    </dgm:pt>
    <dgm:pt modelId="{9F05B023-768F-4DD0-A033-F0C081DE7307}" type="parTrans" cxnId="{15E8FDC7-203A-4D14-AC9F-A96F875773E1}">
      <dgm:prSet/>
      <dgm:spPr/>
      <dgm:t>
        <a:bodyPr/>
        <a:lstStyle/>
        <a:p>
          <a:endParaRPr lang="cs-CZ"/>
        </a:p>
      </dgm:t>
    </dgm:pt>
    <dgm:pt modelId="{0DA12467-BAEB-4B61-9F5B-3368F6795657}" type="sibTrans" cxnId="{15E8FDC7-203A-4D14-AC9F-A96F875773E1}">
      <dgm:prSet/>
      <dgm:spPr/>
      <dgm:t>
        <a:bodyPr/>
        <a:lstStyle/>
        <a:p>
          <a:endParaRPr lang="cs-CZ"/>
        </a:p>
      </dgm:t>
    </dgm:pt>
    <dgm:pt modelId="{9591F992-7CC2-4A3B-B9B3-CF9A02664267}">
      <dgm:prSet/>
      <dgm:spPr/>
      <dgm:t>
        <a:bodyPr/>
        <a:lstStyle/>
        <a:p>
          <a:pPr rtl="0"/>
          <a:r>
            <a:rPr lang="cs-CZ" smtClean="0"/>
            <a:t>TRH FINANČNÍHO KAPITÁLU</a:t>
          </a:r>
          <a:endParaRPr lang="cs-CZ"/>
        </a:p>
      </dgm:t>
    </dgm:pt>
    <dgm:pt modelId="{C9333496-471B-4987-97B4-A7E7F784C244}" type="parTrans" cxnId="{5E306A7E-07D4-46BB-990F-13B42559B89F}">
      <dgm:prSet/>
      <dgm:spPr/>
      <dgm:t>
        <a:bodyPr/>
        <a:lstStyle/>
        <a:p>
          <a:endParaRPr lang="cs-CZ"/>
        </a:p>
      </dgm:t>
    </dgm:pt>
    <dgm:pt modelId="{3E5E6323-C74C-42D7-AB2E-59E9177AFEC6}" type="sibTrans" cxnId="{5E306A7E-07D4-46BB-990F-13B42559B89F}">
      <dgm:prSet/>
      <dgm:spPr/>
      <dgm:t>
        <a:bodyPr/>
        <a:lstStyle/>
        <a:p>
          <a:endParaRPr lang="cs-CZ"/>
        </a:p>
      </dgm:t>
    </dgm:pt>
    <dgm:pt modelId="{3627D36C-FF99-4393-AD63-D2CE2B6FD6AD}" type="pres">
      <dgm:prSet presAssocID="{49E1EEE6-0367-42B8-A896-DAE1421507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04203592-4D80-48D9-ABF1-8BAFAC3A2260}" type="pres">
      <dgm:prSet presAssocID="{49E1EEE6-0367-42B8-A896-DAE1421507E3}" presName="fgShape" presStyleLbl="fgShp" presStyleIdx="0" presStyleCnt="1"/>
      <dgm:spPr/>
    </dgm:pt>
    <dgm:pt modelId="{DF0DA3CB-D7EE-49FA-80C9-83B91E9D6DC2}" type="pres">
      <dgm:prSet presAssocID="{49E1EEE6-0367-42B8-A896-DAE1421507E3}" presName="linComp" presStyleCnt="0"/>
      <dgm:spPr/>
    </dgm:pt>
    <dgm:pt modelId="{FF35B7FC-35BD-4AED-9FFE-1EE7E0142DE9}" type="pres">
      <dgm:prSet presAssocID="{FBAD2160-A482-47D7-BF43-86B0F14CC7E9}" presName="compNode" presStyleCnt="0"/>
      <dgm:spPr/>
    </dgm:pt>
    <dgm:pt modelId="{EB69DF3C-E966-4815-BCD1-A7F9200B9B43}" type="pres">
      <dgm:prSet presAssocID="{FBAD2160-A482-47D7-BF43-86B0F14CC7E9}" presName="bkgdShape" presStyleLbl="node1" presStyleIdx="0" presStyleCnt="2" custLinFactNeighborX="11411" custLinFactNeighborY="-6445"/>
      <dgm:spPr/>
      <dgm:t>
        <a:bodyPr/>
        <a:lstStyle/>
        <a:p>
          <a:endParaRPr lang="cs-CZ"/>
        </a:p>
      </dgm:t>
    </dgm:pt>
    <dgm:pt modelId="{A16C0A5A-DACE-4525-BB5B-0237045A787F}" type="pres">
      <dgm:prSet presAssocID="{FBAD2160-A482-47D7-BF43-86B0F14CC7E9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DC2FFDD-D3BC-4428-95A3-8713DE2720BC}" type="pres">
      <dgm:prSet presAssocID="{FBAD2160-A482-47D7-BF43-86B0F14CC7E9}" presName="invisiNode" presStyleLbl="node1" presStyleIdx="0" presStyleCnt="2"/>
      <dgm:spPr/>
    </dgm:pt>
    <dgm:pt modelId="{0C1DE203-F9E8-4CC6-98B8-F2995AA4F602}" type="pres">
      <dgm:prSet presAssocID="{FBAD2160-A482-47D7-BF43-86B0F14CC7E9}" presName="imagNode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48EE90-98F7-4E5B-AF5C-D5D7F9E3FBAB}" type="pres">
      <dgm:prSet presAssocID="{0DA12467-BAEB-4B61-9F5B-3368F6795657}" presName="sibTrans" presStyleLbl="sibTrans2D1" presStyleIdx="0" presStyleCnt="0"/>
      <dgm:spPr/>
      <dgm:t>
        <a:bodyPr/>
        <a:lstStyle/>
        <a:p>
          <a:endParaRPr lang="cs-CZ"/>
        </a:p>
      </dgm:t>
    </dgm:pt>
    <dgm:pt modelId="{30AFE459-EF78-4CFF-BD58-32F7BDF6D3CC}" type="pres">
      <dgm:prSet presAssocID="{9591F992-7CC2-4A3B-B9B3-CF9A02664267}" presName="compNode" presStyleCnt="0"/>
      <dgm:spPr/>
    </dgm:pt>
    <dgm:pt modelId="{39F6FE7D-6AE7-4173-9767-CFFDB45F0134}" type="pres">
      <dgm:prSet presAssocID="{9591F992-7CC2-4A3B-B9B3-CF9A02664267}" presName="bkgdShape" presStyleLbl="node1" presStyleIdx="1" presStyleCnt="2" custLinFactNeighborX="13408" custLinFactNeighborY="-7802"/>
      <dgm:spPr/>
      <dgm:t>
        <a:bodyPr/>
        <a:lstStyle/>
        <a:p>
          <a:endParaRPr lang="cs-CZ"/>
        </a:p>
      </dgm:t>
    </dgm:pt>
    <dgm:pt modelId="{904CD0BE-5EEF-4B4F-91A6-AAA6AB5299F0}" type="pres">
      <dgm:prSet presAssocID="{9591F992-7CC2-4A3B-B9B3-CF9A02664267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57099D4-AAE9-42AE-BAE0-F7AA1889543E}" type="pres">
      <dgm:prSet presAssocID="{9591F992-7CC2-4A3B-B9B3-CF9A02664267}" presName="invisiNode" presStyleLbl="node1" presStyleIdx="1" presStyleCnt="2"/>
      <dgm:spPr/>
    </dgm:pt>
    <dgm:pt modelId="{83304935-3AEE-44BE-B20D-75E48CDA5ABE}" type="pres">
      <dgm:prSet presAssocID="{9591F992-7CC2-4A3B-B9B3-CF9A02664267}" presName="imagNode" presStyleLbl="fgImgPlace1" presStyleIdx="1" presStyleCnt="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</dgm:spPr>
    </dgm:pt>
  </dgm:ptLst>
  <dgm:cxnLst>
    <dgm:cxn modelId="{1C1D6865-F7B3-4F8F-8904-D927EDB2E300}" type="presOf" srcId="{FBAD2160-A482-47D7-BF43-86B0F14CC7E9}" destId="{EB69DF3C-E966-4815-BCD1-A7F9200B9B43}" srcOrd="0" destOrd="0" presId="urn:microsoft.com/office/officeart/2005/8/layout/hList7"/>
    <dgm:cxn modelId="{787680BF-4DA5-4154-AF62-63F595DA3166}" type="presOf" srcId="{49E1EEE6-0367-42B8-A896-DAE1421507E3}" destId="{3627D36C-FF99-4393-AD63-D2CE2B6FD6AD}" srcOrd="0" destOrd="0" presId="urn:microsoft.com/office/officeart/2005/8/layout/hList7"/>
    <dgm:cxn modelId="{A487E0CB-2E11-4070-B8E1-4C49C6F3385D}" type="presOf" srcId="{9591F992-7CC2-4A3B-B9B3-CF9A02664267}" destId="{904CD0BE-5EEF-4B4F-91A6-AAA6AB5299F0}" srcOrd="1" destOrd="0" presId="urn:microsoft.com/office/officeart/2005/8/layout/hList7"/>
    <dgm:cxn modelId="{C575A8DC-C2FA-4205-9FA9-F633BBD8150E}" type="presOf" srcId="{0DA12467-BAEB-4B61-9F5B-3368F6795657}" destId="{0548EE90-98F7-4E5B-AF5C-D5D7F9E3FBAB}" srcOrd="0" destOrd="0" presId="urn:microsoft.com/office/officeart/2005/8/layout/hList7"/>
    <dgm:cxn modelId="{4B464BC0-9816-40A8-B6B9-7A9F94B6E7EB}" type="presOf" srcId="{FBAD2160-A482-47D7-BF43-86B0F14CC7E9}" destId="{A16C0A5A-DACE-4525-BB5B-0237045A787F}" srcOrd="1" destOrd="0" presId="urn:microsoft.com/office/officeart/2005/8/layout/hList7"/>
    <dgm:cxn modelId="{15E8FDC7-203A-4D14-AC9F-A96F875773E1}" srcId="{49E1EEE6-0367-42B8-A896-DAE1421507E3}" destId="{FBAD2160-A482-47D7-BF43-86B0F14CC7E9}" srcOrd="0" destOrd="0" parTransId="{9F05B023-768F-4DD0-A033-F0C081DE7307}" sibTransId="{0DA12467-BAEB-4B61-9F5B-3368F6795657}"/>
    <dgm:cxn modelId="{049CBCCA-20B4-4424-A6DF-53ED955762F4}" type="presOf" srcId="{9591F992-7CC2-4A3B-B9B3-CF9A02664267}" destId="{39F6FE7D-6AE7-4173-9767-CFFDB45F0134}" srcOrd="0" destOrd="0" presId="urn:microsoft.com/office/officeart/2005/8/layout/hList7"/>
    <dgm:cxn modelId="{5E306A7E-07D4-46BB-990F-13B42559B89F}" srcId="{49E1EEE6-0367-42B8-A896-DAE1421507E3}" destId="{9591F992-7CC2-4A3B-B9B3-CF9A02664267}" srcOrd="1" destOrd="0" parTransId="{C9333496-471B-4987-97B4-A7E7F784C244}" sibTransId="{3E5E6323-C74C-42D7-AB2E-59E9177AFEC6}"/>
    <dgm:cxn modelId="{C33033AA-BF13-4F2F-8A4B-2916038A75F4}" type="presParOf" srcId="{3627D36C-FF99-4393-AD63-D2CE2B6FD6AD}" destId="{04203592-4D80-48D9-ABF1-8BAFAC3A2260}" srcOrd="0" destOrd="0" presId="urn:microsoft.com/office/officeart/2005/8/layout/hList7"/>
    <dgm:cxn modelId="{C7EB2690-6416-40A0-9EAD-5C5BB397F713}" type="presParOf" srcId="{3627D36C-FF99-4393-AD63-D2CE2B6FD6AD}" destId="{DF0DA3CB-D7EE-49FA-80C9-83B91E9D6DC2}" srcOrd="1" destOrd="0" presId="urn:microsoft.com/office/officeart/2005/8/layout/hList7"/>
    <dgm:cxn modelId="{AB1E60F2-700F-4480-BD57-98BF197A9E18}" type="presParOf" srcId="{DF0DA3CB-D7EE-49FA-80C9-83B91E9D6DC2}" destId="{FF35B7FC-35BD-4AED-9FFE-1EE7E0142DE9}" srcOrd="0" destOrd="0" presId="urn:microsoft.com/office/officeart/2005/8/layout/hList7"/>
    <dgm:cxn modelId="{2597956F-EDF1-4429-AB47-AC491F3D382F}" type="presParOf" srcId="{FF35B7FC-35BD-4AED-9FFE-1EE7E0142DE9}" destId="{EB69DF3C-E966-4815-BCD1-A7F9200B9B43}" srcOrd="0" destOrd="0" presId="urn:microsoft.com/office/officeart/2005/8/layout/hList7"/>
    <dgm:cxn modelId="{1BE7737F-BC6A-483D-B0C5-247F4F13E539}" type="presParOf" srcId="{FF35B7FC-35BD-4AED-9FFE-1EE7E0142DE9}" destId="{A16C0A5A-DACE-4525-BB5B-0237045A787F}" srcOrd="1" destOrd="0" presId="urn:microsoft.com/office/officeart/2005/8/layout/hList7"/>
    <dgm:cxn modelId="{6CB12E12-0FBD-4362-9B75-CE2A4C3720AE}" type="presParOf" srcId="{FF35B7FC-35BD-4AED-9FFE-1EE7E0142DE9}" destId="{3DC2FFDD-D3BC-4428-95A3-8713DE2720BC}" srcOrd="2" destOrd="0" presId="urn:microsoft.com/office/officeart/2005/8/layout/hList7"/>
    <dgm:cxn modelId="{8885521A-C82C-41E8-B9ED-A88FF0E1F175}" type="presParOf" srcId="{FF35B7FC-35BD-4AED-9FFE-1EE7E0142DE9}" destId="{0C1DE203-F9E8-4CC6-98B8-F2995AA4F602}" srcOrd="3" destOrd="0" presId="urn:microsoft.com/office/officeart/2005/8/layout/hList7"/>
    <dgm:cxn modelId="{12924EF2-735F-4578-85BF-C1296FA45C2E}" type="presParOf" srcId="{DF0DA3CB-D7EE-49FA-80C9-83B91E9D6DC2}" destId="{0548EE90-98F7-4E5B-AF5C-D5D7F9E3FBAB}" srcOrd="1" destOrd="0" presId="urn:microsoft.com/office/officeart/2005/8/layout/hList7"/>
    <dgm:cxn modelId="{DFD2CA91-74C9-450E-AE8D-201B4F43DF4D}" type="presParOf" srcId="{DF0DA3CB-D7EE-49FA-80C9-83B91E9D6DC2}" destId="{30AFE459-EF78-4CFF-BD58-32F7BDF6D3CC}" srcOrd="2" destOrd="0" presId="urn:microsoft.com/office/officeart/2005/8/layout/hList7"/>
    <dgm:cxn modelId="{4A0DEB73-32A3-4341-BFAB-A1B8AF8289BA}" type="presParOf" srcId="{30AFE459-EF78-4CFF-BD58-32F7BDF6D3CC}" destId="{39F6FE7D-6AE7-4173-9767-CFFDB45F0134}" srcOrd="0" destOrd="0" presId="urn:microsoft.com/office/officeart/2005/8/layout/hList7"/>
    <dgm:cxn modelId="{FE64277D-2E86-4585-9D6E-46DAEC868B1A}" type="presParOf" srcId="{30AFE459-EF78-4CFF-BD58-32F7BDF6D3CC}" destId="{904CD0BE-5EEF-4B4F-91A6-AAA6AB5299F0}" srcOrd="1" destOrd="0" presId="urn:microsoft.com/office/officeart/2005/8/layout/hList7"/>
    <dgm:cxn modelId="{C4CFBAC2-1C62-4C59-B0DF-C6A84AB3435B}" type="presParOf" srcId="{30AFE459-EF78-4CFF-BD58-32F7BDF6D3CC}" destId="{F57099D4-AAE9-42AE-BAE0-F7AA1889543E}" srcOrd="2" destOrd="0" presId="urn:microsoft.com/office/officeart/2005/8/layout/hList7"/>
    <dgm:cxn modelId="{C195D8AE-C254-40EA-9745-09DCC9FD10E6}" type="presParOf" srcId="{30AFE459-EF78-4CFF-BD58-32F7BDF6D3CC}" destId="{83304935-3AEE-44BE-B20D-75E48CDA5ABE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39C7211-4D87-44AE-8E89-6A65EA45D2DE}" type="doc">
      <dgm:prSet loTypeId="urn:microsoft.com/office/officeart/2005/8/layout/vList3" loCatId="list" qsTypeId="urn:microsoft.com/office/officeart/2005/8/quickstyle/3d5" qsCatId="3D" csTypeId="urn:microsoft.com/office/officeart/2005/8/colors/colorful5" csCatId="colorful" phldr="1"/>
      <dgm:spPr/>
      <dgm:t>
        <a:bodyPr/>
        <a:lstStyle/>
        <a:p>
          <a:endParaRPr lang="cs-CZ"/>
        </a:p>
      </dgm:t>
    </dgm:pt>
    <dgm:pt modelId="{60009E29-5ACC-4E61-AE83-67DDF8C065BA}">
      <dgm:prSet/>
      <dgm:spPr/>
      <dgm:t>
        <a:bodyPr/>
        <a:lstStyle/>
        <a:p>
          <a:pPr rtl="0"/>
          <a:r>
            <a:rPr lang="cs-CZ" dirty="0" smtClean="0"/>
            <a:t>Organizace (firmy)</a:t>
          </a:r>
          <a:endParaRPr lang="cs-CZ" dirty="0"/>
        </a:p>
      </dgm:t>
    </dgm:pt>
    <dgm:pt modelId="{0980E165-1A8C-4835-968B-A8F85A0C27AF}" type="parTrans" cxnId="{0B5506B6-CDE2-473B-826B-253CE5368381}">
      <dgm:prSet/>
      <dgm:spPr/>
      <dgm:t>
        <a:bodyPr/>
        <a:lstStyle/>
        <a:p>
          <a:endParaRPr lang="cs-CZ"/>
        </a:p>
      </dgm:t>
    </dgm:pt>
    <dgm:pt modelId="{9FEDF10A-6911-4E78-B284-E25F4E5D97AF}" type="sibTrans" cxnId="{0B5506B6-CDE2-473B-826B-253CE5368381}">
      <dgm:prSet/>
      <dgm:spPr/>
      <dgm:t>
        <a:bodyPr/>
        <a:lstStyle/>
        <a:p>
          <a:endParaRPr lang="cs-CZ"/>
        </a:p>
      </dgm:t>
    </dgm:pt>
    <dgm:pt modelId="{3FF2D240-3FBE-46F9-AAD3-116636217DB5}">
      <dgm:prSet/>
      <dgm:spPr/>
      <dgm:t>
        <a:bodyPr/>
        <a:lstStyle/>
        <a:p>
          <a:pPr rtl="0"/>
          <a:r>
            <a:rPr lang="cs-CZ" smtClean="0"/>
            <a:t>Domácnosti</a:t>
          </a:r>
          <a:endParaRPr lang="cs-CZ"/>
        </a:p>
      </dgm:t>
    </dgm:pt>
    <dgm:pt modelId="{F93B7A43-DE54-41C3-8380-29546D5036C5}" type="parTrans" cxnId="{35218E93-661E-441D-BDAF-4181D2FD11A3}">
      <dgm:prSet/>
      <dgm:spPr/>
      <dgm:t>
        <a:bodyPr/>
        <a:lstStyle/>
        <a:p>
          <a:endParaRPr lang="cs-CZ"/>
        </a:p>
      </dgm:t>
    </dgm:pt>
    <dgm:pt modelId="{5CE07B2D-1724-4E0E-B3CF-FE99064FF2DC}" type="sibTrans" cxnId="{35218E93-661E-441D-BDAF-4181D2FD11A3}">
      <dgm:prSet/>
      <dgm:spPr/>
      <dgm:t>
        <a:bodyPr/>
        <a:lstStyle/>
        <a:p>
          <a:endParaRPr lang="cs-CZ"/>
        </a:p>
      </dgm:t>
    </dgm:pt>
    <dgm:pt modelId="{8148BAA2-6CAB-4CA2-81F6-B238BF18CC0B}">
      <dgm:prSet/>
      <dgm:spPr/>
      <dgm:t>
        <a:bodyPr/>
        <a:lstStyle/>
        <a:p>
          <a:pPr rtl="0"/>
          <a:r>
            <a:rPr lang="cs-CZ" smtClean="0"/>
            <a:t>Stát</a:t>
          </a:r>
          <a:endParaRPr lang="cs-CZ"/>
        </a:p>
      </dgm:t>
    </dgm:pt>
    <dgm:pt modelId="{2213CCB8-D65F-43E9-9E80-99CA63917065}" type="parTrans" cxnId="{3C03BB4E-D694-4A3A-A2BE-1ADFBD753435}">
      <dgm:prSet/>
      <dgm:spPr/>
      <dgm:t>
        <a:bodyPr/>
        <a:lstStyle/>
        <a:p>
          <a:endParaRPr lang="cs-CZ"/>
        </a:p>
      </dgm:t>
    </dgm:pt>
    <dgm:pt modelId="{13A700F3-3AD3-4F9A-8167-85FDF1D9E7F1}" type="sibTrans" cxnId="{3C03BB4E-D694-4A3A-A2BE-1ADFBD753435}">
      <dgm:prSet/>
      <dgm:spPr/>
      <dgm:t>
        <a:bodyPr/>
        <a:lstStyle/>
        <a:p>
          <a:endParaRPr lang="cs-CZ"/>
        </a:p>
      </dgm:t>
    </dgm:pt>
    <dgm:pt modelId="{6F76E6F6-8645-4F75-859B-67F593C8522F}" type="pres">
      <dgm:prSet presAssocID="{B39C7211-4D87-44AE-8E89-6A65EA45D2D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4DE5E63-02C3-4FC6-9B43-30338B5F8846}" type="pres">
      <dgm:prSet presAssocID="{60009E29-5ACC-4E61-AE83-67DDF8C065BA}" presName="composite" presStyleCnt="0"/>
      <dgm:spPr/>
      <dgm:t>
        <a:bodyPr/>
        <a:lstStyle/>
        <a:p>
          <a:endParaRPr lang="cs-CZ"/>
        </a:p>
      </dgm:t>
    </dgm:pt>
    <dgm:pt modelId="{610A6D22-A722-47B0-84FF-675F133500CF}" type="pres">
      <dgm:prSet presAssocID="{60009E29-5ACC-4E61-AE83-67DDF8C065BA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  <dgm:t>
        <a:bodyPr/>
        <a:lstStyle/>
        <a:p>
          <a:endParaRPr lang="cs-CZ"/>
        </a:p>
      </dgm:t>
    </dgm:pt>
    <dgm:pt modelId="{9A332641-C136-4EEB-B03C-145DF8D1077A}" type="pres">
      <dgm:prSet presAssocID="{60009E29-5ACC-4E61-AE83-67DDF8C065BA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AC6F3E9-7D17-418F-B49A-E5A233C18EA7}" type="pres">
      <dgm:prSet presAssocID="{9FEDF10A-6911-4E78-B284-E25F4E5D97AF}" presName="spacing" presStyleCnt="0"/>
      <dgm:spPr/>
      <dgm:t>
        <a:bodyPr/>
        <a:lstStyle/>
        <a:p>
          <a:endParaRPr lang="cs-CZ"/>
        </a:p>
      </dgm:t>
    </dgm:pt>
    <dgm:pt modelId="{0400466D-2FD7-4906-B70B-D68F77047A2C}" type="pres">
      <dgm:prSet presAssocID="{3FF2D240-3FBE-46F9-AAD3-116636217DB5}" presName="composite" presStyleCnt="0"/>
      <dgm:spPr/>
      <dgm:t>
        <a:bodyPr/>
        <a:lstStyle/>
        <a:p>
          <a:endParaRPr lang="cs-CZ"/>
        </a:p>
      </dgm:t>
    </dgm:pt>
    <dgm:pt modelId="{D45663CB-EEC2-4DC8-B269-A38A8D65BFFA}" type="pres">
      <dgm:prSet presAssocID="{3FF2D240-3FBE-46F9-AAD3-116636217DB5}" presName="imgShp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cs-CZ"/>
        </a:p>
      </dgm:t>
    </dgm:pt>
    <dgm:pt modelId="{1526C4F7-A5C3-416C-BD85-3398749B24F2}" type="pres">
      <dgm:prSet presAssocID="{3FF2D240-3FBE-46F9-AAD3-116636217DB5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D06C7B4-0BE0-4114-9F18-B08FCDA2CEAD}" type="pres">
      <dgm:prSet presAssocID="{5CE07B2D-1724-4E0E-B3CF-FE99064FF2DC}" presName="spacing" presStyleCnt="0"/>
      <dgm:spPr/>
      <dgm:t>
        <a:bodyPr/>
        <a:lstStyle/>
        <a:p>
          <a:endParaRPr lang="cs-CZ"/>
        </a:p>
      </dgm:t>
    </dgm:pt>
    <dgm:pt modelId="{7722747F-D325-41DC-9603-D4FD1E04DDCD}" type="pres">
      <dgm:prSet presAssocID="{8148BAA2-6CAB-4CA2-81F6-B238BF18CC0B}" presName="composite" presStyleCnt="0"/>
      <dgm:spPr/>
      <dgm:t>
        <a:bodyPr/>
        <a:lstStyle/>
        <a:p>
          <a:endParaRPr lang="cs-CZ"/>
        </a:p>
      </dgm:t>
    </dgm:pt>
    <dgm:pt modelId="{96796F81-C77B-4BF9-8E7D-8DDEA79C3807}" type="pres">
      <dgm:prSet presAssocID="{8148BAA2-6CAB-4CA2-81F6-B238BF18CC0B}" presName="imgShp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  <dgm:t>
        <a:bodyPr/>
        <a:lstStyle/>
        <a:p>
          <a:endParaRPr lang="cs-CZ"/>
        </a:p>
      </dgm:t>
    </dgm:pt>
    <dgm:pt modelId="{E4412ACB-A5F9-49C6-BBA3-CDCEC6AB884C}" type="pres">
      <dgm:prSet presAssocID="{8148BAA2-6CAB-4CA2-81F6-B238BF18CC0B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B5506B6-CDE2-473B-826B-253CE5368381}" srcId="{B39C7211-4D87-44AE-8E89-6A65EA45D2DE}" destId="{60009E29-5ACC-4E61-AE83-67DDF8C065BA}" srcOrd="0" destOrd="0" parTransId="{0980E165-1A8C-4835-968B-A8F85A0C27AF}" sibTransId="{9FEDF10A-6911-4E78-B284-E25F4E5D97AF}"/>
    <dgm:cxn modelId="{7713131D-D87C-488F-B504-0E90C9C9ED6F}" type="presOf" srcId="{8148BAA2-6CAB-4CA2-81F6-B238BF18CC0B}" destId="{E4412ACB-A5F9-49C6-BBA3-CDCEC6AB884C}" srcOrd="0" destOrd="0" presId="urn:microsoft.com/office/officeart/2005/8/layout/vList3"/>
    <dgm:cxn modelId="{3C03BB4E-D694-4A3A-A2BE-1ADFBD753435}" srcId="{B39C7211-4D87-44AE-8E89-6A65EA45D2DE}" destId="{8148BAA2-6CAB-4CA2-81F6-B238BF18CC0B}" srcOrd="2" destOrd="0" parTransId="{2213CCB8-D65F-43E9-9E80-99CA63917065}" sibTransId="{13A700F3-3AD3-4F9A-8167-85FDF1D9E7F1}"/>
    <dgm:cxn modelId="{0F34BF5F-72E2-4027-9260-E10BE6317A21}" type="presOf" srcId="{3FF2D240-3FBE-46F9-AAD3-116636217DB5}" destId="{1526C4F7-A5C3-416C-BD85-3398749B24F2}" srcOrd="0" destOrd="0" presId="urn:microsoft.com/office/officeart/2005/8/layout/vList3"/>
    <dgm:cxn modelId="{35218E93-661E-441D-BDAF-4181D2FD11A3}" srcId="{B39C7211-4D87-44AE-8E89-6A65EA45D2DE}" destId="{3FF2D240-3FBE-46F9-AAD3-116636217DB5}" srcOrd="1" destOrd="0" parTransId="{F93B7A43-DE54-41C3-8380-29546D5036C5}" sibTransId="{5CE07B2D-1724-4E0E-B3CF-FE99064FF2DC}"/>
    <dgm:cxn modelId="{3A6C04BA-8937-4946-9914-611EA1E6DB96}" type="presOf" srcId="{B39C7211-4D87-44AE-8E89-6A65EA45D2DE}" destId="{6F76E6F6-8645-4F75-859B-67F593C8522F}" srcOrd="0" destOrd="0" presId="urn:microsoft.com/office/officeart/2005/8/layout/vList3"/>
    <dgm:cxn modelId="{2E2A59F0-5E15-4BE0-89CF-9C6279584A4D}" type="presOf" srcId="{60009E29-5ACC-4E61-AE83-67DDF8C065BA}" destId="{9A332641-C136-4EEB-B03C-145DF8D1077A}" srcOrd="0" destOrd="0" presId="urn:microsoft.com/office/officeart/2005/8/layout/vList3"/>
    <dgm:cxn modelId="{0935A91E-E498-452A-B057-B6FF7D49CCCD}" type="presParOf" srcId="{6F76E6F6-8645-4F75-859B-67F593C8522F}" destId="{C4DE5E63-02C3-4FC6-9B43-30338B5F8846}" srcOrd="0" destOrd="0" presId="urn:microsoft.com/office/officeart/2005/8/layout/vList3"/>
    <dgm:cxn modelId="{DBA58A40-50C5-4339-9BEC-A3AFABD79DCC}" type="presParOf" srcId="{C4DE5E63-02C3-4FC6-9B43-30338B5F8846}" destId="{610A6D22-A722-47B0-84FF-675F133500CF}" srcOrd="0" destOrd="0" presId="urn:microsoft.com/office/officeart/2005/8/layout/vList3"/>
    <dgm:cxn modelId="{2561905E-014B-4C83-80C5-4E4ED4C5ECCC}" type="presParOf" srcId="{C4DE5E63-02C3-4FC6-9B43-30338B5F8846}" destId="{9A332641-C136-4EEB-B03C-145DF8D1077A}" srcOrd="1" destOrd="0" presId="urn:microsoft.com/office/officeart/2005/8/layout/vList3"/>
    <dgm:cxn modelId="{5559400A-95A8-41AE-9D00-57ACA1A05DB6}" type="presParOf" srcId="{6F76E6F6-8645-4F75-859B-67F593C8522F}" destId="{0AC6F3E9-7D17-418F-B49A-E5A233C18EA7}" srcOrd="1" destOrd="0" presId="urn:microsoft.com/office/officeart/2005/8/layout/vList3"/>
    <dgm:cxn modelId="{FA036859-279C-46B8-BE30-9CBA0D9EAA52}" type="presParOf" srcId="{6F76E6F6-8645-4F75-859B-67F593C8522F}" destId="{0400466D-2FD7-4906-B70B-D68F77047A2C}" srcOrd="2" destOrd="0" presId="urn:microsoft.com/office/officeart/2005/8/layout/vList3"/>
    <dgm:cxn modelId="{7F8D7074-6476-47B8-B9AC-F0CFF829551E}" type="presParOf" srcId="{0400466D-2FD7-4906-B70B-D68F77047A2C}" destId="{D45663CB-EEC2-4DC8-B269-A38A8D65BFFA}" srcOrd="0" destOrd="0" presId="urn:microsoft.com/office/officeart/2005/8/layout/vList3"/>
    <dgm:cxn modelId="{C808823A-35F2-46CF-9A81-21ADB3EDF494}" type="presParOf" srcId="{0400466D-2FD7-4906-B70B-D68F77047A2C}" destId="{1526C4F7-A5C3-416C-BD85-3398749B24F2}" srcOrd="1" destOrd="0" presId="urn:microsoft.com/office/officeart/2005/8/layout/vList3"/>
    <dgm:cxn modelId="{BCC4DAB5-3750-4D5E-9827-158A68057DD1}" type="presParOf" srcId="{6F76E6F6-8645-4F75-859B-67F593C8522F}" destId="{DD06C7B4-0BE0-4114-9F18-B08FCDA2CEAD}" srcOrd="3" destOrd="0" presId="urn:microsoft.com/office/officeart/2005/8/layout/vList3"/>
    <dgm:cxn modelId="{33DE224C-6206-4BFE-903D-9DBB47FF436E}" type="presParOf" srcId="{6F76E6F6-8645-4F75-859B-67F593C8522F}" destId="{7722747F-D325-41DC-9603-D4FD1E04DDCD}" srcOrd="4" destOrd="0" presId="urn:microsoft.com/office/officeart/2005/8/layout/vList3"/>
    <dgm:cxn modelId="{95288E38-AFED-4C58-85F7-0CF7A8267B06}" type="presParOf" srcId="{7722747F-D325-41DC-9603-D4FD1E04DDCD}" destId="{96796F81-C77B-4BF9-8E7D-8DDEA79C3807}" srcOrd="0" destOrd="0" presId="urn:microsoft.com/office/officeart/2005/8/layout/vList3"/>
    <dgm:cxn modelId="{00A718F3-CE72-480F-A928-8AEB674C59B2}" type="presParOf" srcId="{7722747F-D325-41DC-9603-D4FD1E04DDCD}" destId="{E4412ACB-A5F9-49C6-BBA3-CDCEC6AB884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D44BAA0-8A65-4E76-B9F4-5F4B822BFEFB}" type="doc">
      <dgm:prSet loTypeId="urn:microsoft.com/office/officeart/2005/8/layout/arrow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7A860310-C75D-4B66-BF9B-9FD4EA036563}">
      <dgm:prSet/>
      <dgm:spPr/>
      <dgm:t>
        <a:bodyPr/>
        <a:lstStyle/>
        <a:p>
          <a:pPr rtl="0"/>
          <a:r>
            <a:rPr lang="cs-CZ" b="1" dirty="0" smtClean="0"/>
            <a:t>Ziskové                </a:t>
          </a:r>
          <a:r>
            <a:rPr lang="cs-CZ" b="1" dirty="0" smtClean="0"/>
            <a:t>(výdělečné</a:t>
          </a:r>
          <a:r>
            <a:rPr lang="cs-CZ" b="1" dirty="0" smtClean="0"/>
            <a:t>)</a:t>
          </a:r>
          <a:endParaRPr lang="cs-CZ" dirty="0"/>
        </a:p>
      </dgm:t>
    </dgm:pt>
    <dgm:pt modelId="{EBC17A15-531E-45F5-BF5F-4FCFE58B227A}" type="parTrans" cxnId="{E9547CFE-6832-49B5-B556-508D18A23541}">
      <dgm:prSet/>
      <dgm:spPr/>
      <dgm:t>
        <a:bodyPr/>
        <a:lstStyle/>
        <a:p>
          <a:endParaRPr lang="cs-CZ"/>
        </a:p>
      </dgm:t>
    </dgm:pt>
    <dgm:pt modelId="{9D4EABAE-8FC5-45F7-A55E-586EF4359A7F}" type="sibTrans" cxnId="{E9547CFE-6832-49B5-B556-508D18A23541}">
      <dgm:prSet/>
      <dgm:spPr/>
      <dgm:t>
        <a:bodyPr/>
        <a:lstStyle/>
        <a:p>
          <a:endParaRPr lang="cs-CZ"/>
        </a:p>
      </dgm:t>
    </dgm:pt>
    <dgm:pt modelId="{A3D546C7-89C6-4583-8868-97E2523FECC0}">
      <dgm:prSet/>
      <dgm:spPr/>
      <dgm:t>
        <a:bodyPr/>
        <a:lstStyle/>
        <a:p>
          <a:pPr rtl="0"/>
          <a:r>
            <a:rPr lang="cs-CZ" b="1" dirty="0" smtClean="0"/>
            <a:t>   Neziskové (nevýdělečné</a:t>
          </a:r>
          <a:r>
            <a:rPr lang="cs-CZ" dirty="0" smtClean="0"/>
            <a:t>)</a:t>
          </a:r>
          <a:endParaRPr lang="cs-CZ" dirty="0"/>
        </a:p>
      </dgm:t>
    </dgm:pt>
    <dgm:pt modelId="{4A949326-6FA3-4639-9756-F1B459F161DC}" type="parTrans" cxnId="{B3B06DC9-0AEE-436B-B504-14A135AFA908}">
      <dgm:prSet/>
      <dgm:spPr/>
      <dgm:t>
        <a:bodyPr/>
        <a:lstStyle/>
        <a:p>
          <a:endParaRPr lang="cs-CZ"/>
        </a:p>
      </dgm:t>
    </dgm:pt>
    <dgm:pt modelId="{219CB70E-EBCF-42B3-8C61-AF1D5ACB6C97}" type="sibTrans" cxnId="{B3B06DC9-0AEE-436B-B504-14A135AFA908}">
      <dgm:prSet/>
      <dgm:spPr/>
      <dgm:t>
        <a:bodyPr/>
        <a:lstStyle/>
        <a:p>
          <a:endParaRPr lang="cs-CZ"/>
        </a:p>
      </dgm:t>
    </dgm:pt>
    <dgm:pt modelId="{7D643041-FA78-4D8D-9627-B4B70A69CF55}" type="pres">
      <dgm:prSet presAssocID="{5D44BAA0-8A65-4E76-B9F4-5F4B822BFEFB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814D468-C7B9-40DB-BFD7-2D07406750AE}" type="pres">
      <dgm:prSet presAssocID="{7A860310-C75D-4B66-BF9B-9FD4EA036563}" presName="upArrow" presStyleLbl="node1" presStyleIdx="0" presStyleCnt="2"/>
      <dgm:spPr>
        <a:solidFill>
          <a:schemeClr val="accent2">
            <a:lumMod val="50000"/>
          </a:schemeClr>
        </a:solidFill>
      </dgm:spPr>
    </dgm:pt>
    <dgm:pt modelId="{191C2A4B-B874-498D-B348-F79CB68F80EC}" type="pres">
      <dgm:prSet presAssocID="{7A860310-C75D-4B66-BF9B-9FD4EA036563}" presName="upArrowText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7254AEC-7418-44FD-A328-D3F60CE117C0}" type="pres">
      <dgm:prSet presAssocID="{A3D546C7-89C6-4583-8868-97E2523FECC0}" presName="downArrow" presStyleLbl="node1" presStyleIdx="1" presStyleCnt="2"/>
      <dgm:spPr/>
    </dgm:pt>
    <dgm:pt modelId="{BCFBB51F-C95E-4CDE-89C2-559602E4A4F1}" type="pres">
      <dgm:prSet presAssocID="{A3D546C7-89C6-4583-8868-97E2523FECC0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2C4BE2E1-2B0B-4A3A-81BB-F8C17669EC6E}" type="presOf" srcId="{A3D546C7-89C6-4583-8868-97E2523FECC0}" destId="{BCFBB51F-C95E-4CDE-89C2-559602E4A4F1}" srcOrd="0" destOrd="0" presId="urn:microsoft.com/office/officeart/2005/8/layout/arrow4"/>
    <dgm:cxn modelId="{A8948156-97C6-4889-B8DE-9575C5AA5E3D}" type="presOf" srcId="{7A860310-C75D-4B66-BF9B-9FD4EA036563}" destId="{191C2A4B-B874-498D-B348-F79CB68F80EC}" srcOrd="0" destOrd="0" presId="urn:microsoft.com/office/officeart/2005/8/layout/arrow4"/>
    <dgm:cxn modelId="{E9547CFE-6832-49B5-B556-508D18A23541}" srcId="{5D44BAA0-8A65-4E76-B9F4-5F4B822BFEFB}" destId="{7A860310-C75D-4B66-BF9B-9FD4EA036563}" srcOrd="0" destOrd="0" parTransId="{EBC17A15-531E-45F5-BF5F-4FCFE58B227A}" sibTransId="{9D4EABAE-8FC5-45F7-A55E-586EF4359A7F}"/>
    <dgm:cxn modelId="{125ECAE4-D735-47D0-84C1-148290F07B83}" type="presOf" srcId="{5D44BAA0-8A65-4E76-B9F4-5F4B822BFEFB}" destId="{7D643041-FA78-4D8D-9627-B4B70A69CF55}" srcOrd="0" destOrd="0" presId="urn:microsoft.com/office/officeart/2005/8/layout/arrow4"/>
    <dgm:cxn modelId="{B3B06DC9-0AEE-436B-B504-14A135AFA908}" srcId="{5D44BAA0-8A65-4E76-B9F4-5F4B822BFEFB}" destId="{A3D546C7-89C6-4583-8868-97E2523FECC0}" srcOrd="1" destOrd="0" parTransId="{4A949326-6FA3-4639-9756-F1B459F161DC}" sibTransId="{219CB70E-EBCF-42B3-8C61-AF1D5ACB6C97}"/>
    <dgm:cxn modelId="{6AEB09A9-BC7E-46F1-B854-BDAF8E21EEDF}" type="presParOf" srcId="{7D643041-FA78-4D8D-9627-B4B70A69CF55}" destId="{9814D468-C7B9-40DB-BFD7-2D07406750AE}" srcOrd="0" destOrd="0" presId="urn:microsoft.com/office/officeart/2005/8/layout/arrow4"/>
    <dgm:cxn modelId="{41A2AF9E-9F05-4CA6-8E9F-9EB8C2222687}" type="presParOf" srcId="{7D643041-FA78-4D8D-9627-B4B70A69CF55}" destId="{191C2A4B-B874-498D-B348-F79CB68F80EC}" srcOrd="1" destOrd="0" presId="urn:microsoft.com/office/officeart/2005/8/layout/arrow4"/>
    <dgm:cxn modelId="{9035A204-2664-4610-9552-FB2978EE99E3}" type="presParOf" srcId="{7D643041-FA78-4D8D-9627-B4B70A69CF55}" destId="{77254AEC-7418-44FD-A328-D3F60CE117C0}" srcOrd="2" destOrd="0" presId="urn:microsoft.com/office/officeart/2005/8/layout/arrow4"/>
    <dgm:cxn modelId="{49EE6BBF-E1D3-4382-A3A0-E5314DC31FCF}" type="presParOf" srcId="{7D643041-FA78-4D8D-9627-B4B70A69CF55}" destId="{BCFBB51F-C95E-4CDE-89C2-559602E4A4F1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4F5D2DC-FF5D-43D3-84EC-DF203434E60E}" type="doc">
      <dgm:prSet loTypeId="urn:microsoft.com/office/officeart/2005/8/layout/vList2" loCatId="list" qsTypeId="urn:microsoft.com/office/officeart/2005/8/quickstyle/3d6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237D3D5D-F469-4A21-8111-453297D6527D}">
      <dgm:prSet custT="1"/>
      <dgm:spPr/>
      <dgm:t>
        <a:bodyPr/>
        <a:lstStyle/>
        <a:p>
          <a:pPr rtl="0"/>
          <a:r>
            <a:rPr lang="cs-CZ" sz="2800" b="1" dirty="0" smtClean="0"/>
            <a:t>Jejím cílem je dosažení zisku. Cíle jsou tedy konkrétní </a:t>
          </a:r>
          <a:r>
            <a:rPr lang="cs-CZ" sz="2800" b="1" dirty="0" smtClean="0"/>
            <a:t>a </a:t>
          </a:r>
          <a:r>
            <a:rPr lang="cs-CZ" sz="2800" b="1" dirty="0" smtClean="0"/>
            <a:t>dají se měřit. Patří mezi ně – růst organizace, zvyšování objemů výkonů, získávání většího počtu zákazníků. Tyto organizace podnikají </a:t>
          </a:r>
          <a:r>
            <a:rPr lang="cs-CZ" sz="2800" b="1" dirty="0" smtClean="0"/>
            <a:t/>
          </a:r>
          <a:br>
            <a:rPr lang="cs-CZ" sz="2800" b="1" dirty="0" smtClean="0"/>
          </a:br>
          <a:r>
            <a:rPr lang="cs-CZ" sz="2800" b="1" dirty="0" smtClean="0"/>
            <a:t>a </a:t>
          </a:r>
          <a:r>
            <a:rPr lang="cs-CZ" sz="2800" b="1" dirty="0" smtClean="0"/>
            <a:t>označují se názvem </a:t>
          </a:r>
          <a:r>
            <a:rPr lang="cs-CZ" sz="2800" b="1" dirty="0" smtClean="0"/>
            <a:t>podniky.</a:t>
          </a:r>
          <a:endParaRPr lang="cs-CZ" sz="2800" b="1" dirty="0"/>
        </a:p>
      </dgm:t>
    </dgm:pt>
    <dgm:pt modelId="{54929599-F175-4273-94AD-3D38B311726E}" type="parTrans" cxnId="{78B8C9C4-2550-47D6-95FE-9693C6A23ABF}">
      <dgm:prSet/>
      <dgm:spPr/>
      <dgm:t>
        <a:bodyPr/>
        <a:lstStyle/>
        <a:p>
          <a:endParaRPr lang="cs-CZ"/>
        </a:p>
      </dgm:t>
    </dgm:pt>
    <dgm:pt modelId="{4511BE7D-6B31-4C93-B965-682F8F435B27}" type="sibTrans" cxnId="{78B8C9C4-2550-47D6-95FE-9693C6A23ABF}">
      <dgm:prSet/>
      <dgm:spPr/>
      <dgm:t>
        <a:bodyPr/>
        <a:lstStyle/>
        <a:p>
          <a:endParaRPr lang="cs-CZ"/>
        </a:p>
      </dgm:t>
    </dgm:pt>
    <dgm:pt modelId="{8072A262-8E4E-44A1-BE7A-C7D1B4D17752}" type="pres">
      <dgm:prSet presAssocID="{84F5D2DC-FF5D-43D3-84EC-DF203434E6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EFB1487-72DD-4868-A376-18C305FC16D2}" type="pres">
      <dgm:prSet presAssocID="{237D3D5D-F469-4A21-8111-453297D6527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EF5E1BC-79FE-415B-AB24-CEA2C8C45A27}" type="presOf" srcId="{237D3D5D-F469-4A21-8111-453297D6527D}" destId="{5EFB1487-72DD-4868-A376-18C305FC16D2}" srcOrd="0" destOrd="0" presId="urn:microsoft.com/office/officeart/2005/8/layout/vList2"/>
    <dgm:cxn modelId="{6C9B24D3-E7F5-443B-892C-74227C6DDC6A}" type="presOf" srcId="{84F5D2DC-FF5D-43D3-84EC-DF203434E60E}" destId="{8072A262-8E4E-44A1-BE7A-C7D1B4D17752}" srcOrd="0" destOrd="0" presId="urn:microsoft.com/office/officeart/2005/8/layout/vList2"/>
    <dgm:cxn modelId="{78B8C9C4-2550-47D6-95FE-9693C6A23ABF}" srcId="{84F5D2DC-FF5D-43D3-84EC-DF203434E60E}" destId="{237D3D5D-F469-4A21-8111-453297D6527D}" srcOrd="0" destOrd="0" parTransId="{54929599-F175-4273-94AD-3D38B311726E}" sibTransId="{4511BE7D-6B31-4C93-B965-682F8F435B27}"/>
    <dgm:cxn modelId="{CD460139-0E79-4A41-8C54-49825C00ABC4}" type="presParOf" srcId="{8072A262-8E4E-44A1-BE7A-C7D1B4D17752}" destId="{5EFB1487-72DD-4868-A376-18C305FC16D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887778-074F-4EFC-947D-83A7B85ACDF8}">
      <dsp:nvSpPr>
        <dsp:cNvPr id="0" name=""/>
        <dsp:cNvSpPr/>
      </dsp:nvSpPr>
      <dsp:spPr>
        <a:xfrm>
          <a:off x="0" y="1206817"/>
          <a:ext cx="9720262" cy="160909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34CBAF-6795-4095-AD49-92B330CFC7BD}">
      <dsp:nvSpPr>
        <dsp:cNvPr id="0" name=""/>
        <dsp:cNvSpPr/>
      </dsp:nvSpPr>
      <dsp:spPr>
        <a:xfrm>
          <a:off x="0" y="0"/>
          <a:ext cx="8748235" cy="1609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41808" rIns="241808" bIns="241808" numCol="1" spcCol="1270" anchor="b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400" b="1" kern="1200" dirty="0" smtClean="0"/>
            <a:t>je místo, kde se setkává nabídka </a:t>
          </a:r>
          <a:r>
            <a:rPr lang="cs-CZ" sz="3400" b="1" kern="1200" dirty="0" smtClean="0"/>
            <a:t/>
          </a:r>
          <a:br>
            <a:rPr lang="cs-CZ" sz="3400" b="1" kern="1200" dirty="0" smtClean="0"/>
          </a:br>
          <a:r>
            <a:rPr lang="cs-CZ" sz="3400" b="1" kern="1200" dirty="0" smtClean="0"/>
            <a:t>a </a:t>
          </a:r>
          <a:r>
            <a:rPr lang="cs-CZ" sz="3400" b="1" kern="1200" dirty="0" smtClean="0"/>
            <a:t>poptávka a utvářejí se ceny zboží a služeb</a:t>
          </a:r>
          <a:endParaRPr lang="cs-CZ" sz="3400" kern="1200" dirty="0"/>
        </a:p>
      </dsp:txBody>
      <dsp:txXfrm>
        <a:off x="0" y="0"/>
        <a:ext cx="8748235" cy="1609090"/>
      </dsp:txXfrm>
    </dsp:sp>
    <dsp:sp modelId="{91B02771-D9A6-4B67-B513-40B18B09535A}">
      <dsp:nvSpPr>
        <dsp:cNvPr id="0" name=""/>
        <dsp:cNvSpPr/>
      </dsp:nvSpPr>
      <dsp:spPr>
        <a:xfrm>
          <a:off x="4172981" y="1810226"/>
          <a:ext cx="402272" cy="402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E9C676-31C9-45E0-8008-335410E76C26}">
      <dsp:nvSpPr>
        <dsp:cNvPr id="0" name=""/>
        <dsp:cNvSpPr/>
      </dsp:nvSpPr>
      <dsp:spPr>
        <a:xfrm>
          <a:off x="0" y="718512"/>
          <a:ext cx="9720262" cy="2585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/>
            <a:t>Mají jiný hlavní cíl než dosahování zisku. Jsou to většinou organizace poskytující služby sociální povahy a jejím hlavním cílem je zlepšování celkové úrovně společnosti. (př. cílem armády je zajišťovat bezpečnost státu, církevní organizace pečují </a:t>
          </a:r>
          <a:r>
            <a:rPr lang="cs-CZ" sz="2800" kern="1200" dirty="0" smtClean="0"/>
            <a:t/>
          </a:r>
          <a:br>
            <a:rPr lang="cs-CZ" sz="2800" kern="1200" dirty="0" smtClean="0"/>
          </a:br>
          <a:r>
            <a:rPr lang="cs-CZ" sz="2800" kern="1200" dirty="0" smtClean="0"/>
            <a:t>o </a:t>
          </a:r>
          <a:r>
            <a:rPr lang="cs-CZ" sz="2800" kern="1200" dirty="0" smtClean="0"/>
            <a:t>duševní život společnosti a zlepšování morálky, dobročinné organizace pomáhají slabým, </a:t>
          </a:r>
          <a:r>
            <a:rPr lang="cs-CZ" sz="2800" kern="1200" dirty="0" smtClean="0"/>
            <a:t>chudým a </a:t>
          </a:r>
          <a:r>
            <a:rPr lang="cs-CZ" sz="2800" kern="1200" dirty="0" smtClean="0"/>
            <a:t>nemocným.)</a:t>
          </a:r>
          <a:endParaRPr lang="cs-CZ" sz="2800" kern="1200" dirty="0"/>
        </a:p>
      </dsp:txBody>
      <dsp:txXfrm>
        <a:off x="126223" y="844735"/>
        <a:ext cx="9467816" cy="233325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CFFDFD-D3E4-48C5-9656-CA50BFD47AE3}">
      <dsp:nvSpPr>
        <dsp:cNvPr id="0" name=""/>
        <dsp:cNvSpPr/>
      </dsp:nvSpPr>
      <dsp:spPr>
        <a:xfrm>
          <a:off x="1324256" y="0"/>
          <a:ext cx="7071749" cy="4022725"/>
        </a:xfrm>
        <a:prstGeom prst="triangl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9B06F8-BCF0-4BE3-A8D1-60A93BBC5541}">
      <dsp:nvSpPr>
        <dsp:cNvPr id="0" name=""/>
        <dsp:cNvSpPr/>
      </dsp:nvSpPr>
      <dsp:spPr>
        <a:xfrm>
          <a:off x="4860131" y="402665"/>
          <a:ext cx="2614771" cy="40855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b="1" kern="1200" smtClean="0"/>
            <a:t>soukromé</a:t>
          </a:r>
          <a:endParaRPr lang="cs-CZ" sz="1300" kern="1200"/>
        </a:p>
      </dsp:txBody>
      <dsp:txXfrm>
        <a:off x="4880075" y="422609"/>
        <a:ext cx="2574883" cy="368670"/>
      </dsp:txXfrm>
    </dsp:sp>
    <dsp:sp modelId="{DF6ABF8B-5E7E-4871-9060-1289538575AB}">
      <dsp:nvSpPr>
        <dsp:cNvPr id="0" name=""/>
        <dsp:cNvSpPr/>
      </dsp:nvSpPr>
      <dsp:spPr>
        <a:xfrm>
          <a:off x="4860131" y="862293"/>
          <a:ext cx="2614771" cy="40855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86985"/>
              <a:satOff val="-5603"/>
              <a:lumOff val="-32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b="1" kern="1200" smtClean="0"/>
            <a:t>družstevní</a:t>
          </a:r>
          <a:endParaRPr lang="cs-CZ" sz="1300" kern="1200"/>
        </a:p>
      </dsp:txBody>
      <dsp:txXfrm>
        <a:off x="4880075" y="882237"/>
        <a:ext cx="2574883" cy="368670"/>
      </dsp:txXfrm>
    </dsp:sp>
    <dsp:sp modelId="{93991A90-1E3F-4BBB-9209-64BD25966DC1}">
      <dsp:nvSpPr>
        <dsp:cNvPr id="0" name=""/>
        <dsp:cNvSpPr/>
      </dsp:nvSpPr>
      <dsp:spPr>
        <a:xfrm>
          <a:off x="4860131" y="1321920"/>
          <a:ext cx="2614771" cy="40855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173969"/>
              <a:satOff val="-11205"/>
              <a:lumOff val="-65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b="1" kern="1200" smtClean="0"/>
            <a:t>státní</a:t>
          </a:r>
          <a:endParaRPr lang="cs-CZ" sz="1300" kern="1200"/>
        </a:p>
      </dsp:txBody>
      <dsp:txXfrm>
        <a:off x="4880075" y="1341864"/>
        <a:ext cx="2574883" cy="368670"/>
      </dsp:txXfrm>
    </dsp:sp>
    <dsp:sp modelId="{FD581FF0-62DB-4AF3-A85D-E1277169A071}">
      <dsp:nvSpPr>
        <dsp:cNvPr id="0" name=""/>
        <dsp:cNvSpPr/>
      </dsp:nvSpPr>
      <dsp:spPr>
        <a:xfrm>
          <a:off x="4860131" y="1781548"/>
          <a:ext cx="2614771" cy="40855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260954"/>
              <a:satOff val="-16808"/>
              <a:lumOff val="-98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b="1" kern="1200" smtClean="0"/>
            <a:t>církevní</a:t>
          </a:r>
          <a:endParaRPr lang="cs-CZ" sz="1300" kern="1200"/>
        </a:p>
      </dsp:txBody>
      <dsp:txXfrm>
        <a:off x="4880075" y="1801492"/>
        <a:ext cx="2574883" cy="368670"/>
      </dsp:txXfrm>
    </dsp:sp>
    <dsp:sp modelId="{CF3002FF-F0C7-49C0-87B5-6E74C3B2A7E5}">
      <dsp:nvSpPr>
        <dsp:cNvPr id="0" name=""/>
        <dsp:cNvSpPr/>
      </dsp:nvSpPr>
      <dsp:spPr>
        <a:xfrm>
          <a:off x="4860131" y="2241176"/>
          <a:ext cx="2614771" cy="40855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347938"/>
              <a:satOff val="-22411"/>
              <a:lumOff val="-130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b="1" kern="1200" smtClean="0"/>
            <a:t>politické strany a zájmová sdružení</a:t>
          </a:r>
          <a:endParaRPr lang="cs-CZ" sz="1300" kern="1200"/>
        </a:p>
      </dsp:txBody>
      <dsp:txXfrm>
        <a:off x="4880075" y="2261120"/>
        <a:ext cx="2574883" cy="368670"/>
      </dsp:txXfrm>
    </dsp:sp>
    <dsp:sp modelId="{04002C40-B2A7-4BEA-88B5-900AEBC90E72}">
      <dsp:nvSpPr>
        <dsp:cNvPr id="0" name=""/>
        <dsp:cNvSpPr/>
      </dsp:nvSpPr>
      <dsp:spPr>
        <a:xfrm>
          <a:off x="4860131" y="2700804"/>
          <a:ext cx="2614771" cy="40855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34923"/>
              <a:satOff val="-28013"/>
              <a:lumOff val="-163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b="1" kern="1200" smtClean="0"/>
            <a:t>obce</a:t>
          </a:r>
          <a:endParaRPr lang="cs-CZ" sz="1300" kern="1200"/>
        </a:p>
      </dsp:txBody>
      <dsp:txXfrm>
        <a:off x="4880075" y="2720748"/>
        <a:ext cx="2574883" cy="368670"/>
      </dsp:txXfrm>
    </dsp:sp>
    <dsp:sp modelId="{688FC131-5774-4778-9995-2218F93FD12B}">
      <dsp:nvSpPr>
        <dsp:cNvPr id="0" name=""/>
        <dsp:cNvSpPr/>
      </dsp:nvSpPr>
      <dsp:spPr>
        <a:xfrm>
          <a:off x="4860131" y="3160431"/>
          <a:ext cx="2614771" cy="40855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521907"/>
              <a:satOff val="-33616"/>
              <a:lumOff val="-196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b="1" kern="1200" smtClean="0"/>
            <a:t>nadace</a:t>
          </a:r>
          <a:endParaRPr lang="cs-CZ" sz="1300" kern="1200"/>
        </a:p>
      </dsp:txBody>
      <dsp:txXfrm>
        <a:off x="4880075" y="3180375"/>
        <a:ext cx="2574883" cy="36867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3ECA8A-F8EE-4BEB-BDA7-86E7B7BE1DB5}">
      <dsp:nvSpPr>
        <dsp:cNvPr id="0" name=""/>
        <dsp:cNvSpPr/>
      </dsp:nvSpPr>
      <dsp:spPr>
        <a:xfrm rot="10800000">
          <a:off x="2442215" y="383218"/>
          <a:ext cx="6463974" cy="3256287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2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35932" tIns="99060" rIns="184912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dirty="0" smtClean="0"/>
            <a:t>jsou hospodářské jednotky, ve kterých žijí jednotliví občané. Provádějí výkony malého rozsahu určené pro zajištění života členů domácnosti. </a:t>
          </a:r>
          <a:r>
            <a:rPr lang="cs-CZ" sz="2600" b="1" kern="1200" dirty="0" smtClean="0"/>
            <a:t>Nakupují na trzích od firem finální produkci výrobky </a:t>
          </a:r>
          <a:r>
            <a:rPr lang="cs-CZ" sz="2600" b="1" kern="1200" dirty="0" smtClean="0"/>
            <a:t/>
          </a:r>
          <a:br>
            <a:rPr lang="cs-CZ" sz="2600" b="1" kern="1200" dirty="0" smtClean="0"/>
          </a:br>
          <a:r>
            <a:rPr lang="cs-CZ" sz="2600" b="1" kern="1200" dirty="0" smtClean="0"/>
            <a:t>a </a:t>
          </a:r>
          <a:r>
            <a:rPr lang="cs-CZ" sz="2600" b="1" kern="1200" dirty="0" smtClean="0"/>
            <a:t>služby, prodávají výrobní faktory svou pracovní sílu</a:t>
          </a:r>
          <a:endParaRPr lang="cs-CZ" sz="2600" kern="1200" dirty="0"/>
        </a:p>
      </dsp:txBody>
      <dsp:txXfrm rot="10800000">
        <a:off x="3256287" y="383218"/>
        <a:ext cx="5649902" cy="3256287"/>
      </dsp:txXfrm>
    </dsp:sp>
    <dsp:sp modelId="{3D1F9AC1-BA76-40DE-B618-67D16DC5140B}">
      <dsp:nvSpPr>
        <dsp:cNvPr id="0" name=""/>
        <dsp:cNvSpPr/>
      </dsp:nvSpPr>
      <dsp:spPr>
        <a:xfrm>
          <a:off x="814071" y="383218"/>
          <a:ext cx="3256287" cy="325628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2">
              <a:tint val="50000"/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B6DB8B-6279-4F85-9901-D90033C2C84B}">
      <dsp:nvSpPr>
        <dsp:cNvPr id="0" name=""/>
        <dsp:cNvSpPr/>
      </dsp:nvSpPr>
      <dsp:spPr>
        <a:xfrm rot="10800000">
          <a:off x="2442215" y="383218"/>
          <a:ext cx="6463974" cy="3256287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5932" tIns="99060" rIns="184912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/>
            <a:t>je podle občanského zákoníku právnickou osobou. Jednotlivé instituce, které ho reprezentují, jako jsou ministerstva, okresní úřady, soudy, prokuratura jsou neziskovými organizacemi.</a:t>
          </a:r>
          <a:r>
            <a:rPr lang="cs-CZ" sz="2600" b="1" kern="1200" smtClean="0"/>
            <a:t> </a:t>
          </a:r>
          <a:r>
            <a:rPr lang="cs-CZ" sz="2600" kern="1200" smtClean="0"/>
            <a:t>Toto dění usměrňuje souborem zákonů a svou hospodářskou politikou</a:t>
          </a:r>
          <a:endParaRPr lang="cs-CZ" sz="2600" kern="1200"/>
        </a:p>
      </dsp:txBody>
      <dsp:txXfrm rot="10800000">
        <a:off x="3256287" y="383218"/>
        <a:ext cx="5649902" cy="3256287"/>
      </dsp:txXfrm>
    </dsp:sp>
    <dsp:sp modelId="{134DEFED-E3C7-4F0D-AC61-CEF5AFAAA0EB}">
      <dsp:nvSpPr>
        <dsp:cNvPr id="0" name=""/>
        <dsp:cNvSpPr/>
      </dsp:nvSpPr>
      <dsp:spPr>
        <a:xfrm>
          <a:off x="814071" y="383218"/>
          <a:ext cx="3256287" cy="325628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1F1610-37BD-4C59-B76F-43EC2A0D97B3}">
      <dsp:nvSpPr>
        <dsp:cNvPr id="0" name=""/>
        <dsp:cNvSpPr/>
      </dsp:nvSpPr>
      <dsp:spPr>
        <a:xfrm>
          <a:off x="1186" y="854470"/>
          <a:ext cx="2313783" cy="231378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335" tIns="35560" rIns="127335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smtClean="0"/>
            <a:t>Podle územního hlediska</a:t>
          </a:r>
          <a:endParaRPr lang="cs-CZ" sz="2800" kern="1200"/>
        </a:p>
      </dsp:txBody>
      <dsp:txXfrm>
        <a:off x="340032" y="1193316"/>
        <a:ext cx="1636091" cy="1636091"/>
      </dsp:txXfrm>
    </dsp:sp>
    <dsp:sp modelId="{BCF1E3AC-6B78-4991-B77B-4F591B48D33D}">
      <dsp:nvSpPr>
        <dsp:cNvPr id="0" name=""/>
        <dsp:cNvSpPr/>
      </dsp:nvSpPr>
      <dsp:spPr>
        <a:xfrm>
          <a:off x="1852213" y="854470"/>
          <a:ext cx="2313783" cy="2313783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335" tIns="35560" rIns="127335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/>
            <a:t>Podle objemu </a:t>
          </a:r>
          <a:r>
            <a:rPr lang="cs-CZ" sz="2800" kern="1200" dirty="0" smtClean="0"/>
            <a:t/>
          </a:r>
          <a:br>
            <a:rPr lang="cs-CZ" sz="2800" kern="1200" dirty="0" smtClean="0"/>
          </a:br>
          <a:r>
            <a:rPr lang="cs-CZ" sz="2800" kern="1200" dirty="0" smtClean="0"/>
            <a:t>a </a:t>
          </a:r>
          <a:r>
            <a:rPr lang="cs-CZ" sz="2800" kern="1200" dirty="0" smtClean="0"/>
            <a:t>druhu</a:t>
          </a:r>
          <a:endParaRPr lang="cs-CZ" sz="2800" kern="1200" dirty="0"/>
        </a:p>
      </dsp:txBody>
      <dsp:txXfrm>
        <a:off x="2191059" y="1193316"/>
        <a:ext cx="1636091" cy="1636091"/>
      </dsp:txXfrm>
    </dsp:sp>
    <dsp:sp modelId="{ADF860E7-22A1-49AE-A27B-5053FD5A62D8}">
      <dsp:nvSpPr>
        <dsp:cNvPr id="0" name=""/>
        <dsp:cNvSpPr/>
      </dsp:nvSpPr>
      <dsp:spPr>
        <a:xfrm>
          <a:off x="3703239" y="854470"/>
          <a:ext cx="2313783" cy="2313783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335" tIns="35560" rIns="127335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smtClean="0"/>
            <a:t>Trh výrobků a služeb</a:t>
          </a:r>
          <a:endParaRPr lang="cs-CZ" sz="2800" kern="1200"/>
        </a:p>
      </dsp:txBody>
      <dsp:txXfrm>
        <a:off x="4042085" y="1193316"/>
        <a:ext cx="1636091" cy="1636091"/>
      </dsp:txXfrm>
    </dsp:sp>
    <dsp:sp modelId="{62C513E1-CF34-485F-83F8-3FCAF20F2671}">
      <dsp:nvSpPr>
        <dsp:cNvPr id="0" name=""/>
        <dsp:cNvSpPr/>
      </dsp:nvSpPr>
      <dsp:spPr>
        <a:xfrm>
          <a:off x="5554265" y="854470"/>
          <a:ext cx="2313783" cy="2313783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335" tIns="35560" rIns="127335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smtClean="0"/>
            <a:t>Trh výrobních faktorů</a:t>
          </a:r>
          <a:endParaRPr lang="cs-CZ" sz="2800" kern="1200"/>
        </a:p>
      </dsp:txBody>
      <dsp:txXfrm>
        <a:off x="5893111" y="1193316"/>
        <a:ext cx="1636091" cy="1636091"/>
      </dsp:txXfrm>
    </dsp:sp>
    <dsp:sp modelId="{346B118D-CEAE-4913-B3B2-7ACC911D7B86}">
      <dsp:nvSpPr>
        <dsp:cNvPr id="0" name=""/>
        <dsp:cNvSpPr/>
      </dsp:nvSpPr>
      <dsp:spPr>
        <a:xfrm>
          <a:off x="7405292" y="854470"/>
          <a:ext cx="2313783" cy="2313783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335" tIns="35560" rIns="127335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smtClean="0"/>
            <a:t>Trh finanční</a:t>
          </a:r>
          <a:endParaRPr lang="cs-CZ" sz="2800" kern="1200"/>
        </a:p>
      </dsp:txBody>
      <dsp:txXfrm>
        <a:off x="7744138" y="1193316"/>
        <a:ext cx="1636091" cy="163609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E47DB0-4F3A-4313-9C2D-3A66440A237E}">
      <dsp:nvSpPr>
        <dsp:cNvPr id="0" name=""/>
        <dsp:cNvSpPr/>
      </dsp:nvSpPr>
      <dsp:spPr>
        <a:xfrm>
          <a:off x="0" y="8249"/>
          <a:ext cx="9720262" cy="94539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dirty="0" smtClean="0"/>
            <a:t>Místní </a:t>
          </a:r>
          <a:r>
            <a:rPr lang="cs-CZ" sz="2600" kern="1200" dirty="0" smtClean="0"/>
            <a:t>(regionální) </a:t>
          </a:r>
          <a:r>
            <a:rPr lang="cs-CZ" sz="2600" kern="1200" dirty="0" smtClean="0"/>
            <a:t>– trh místních specialit</a:t>
          </a:r>
          <a:endParaRPr lang="cs-CZ" sz="2600" kern="1200" dirty="0"/>
        </a:p>
      </dsp:txBody>
      <dsp:txXfrm>
        <a:off x="46150" y="54399"/>
        <a:ext cx="9627962" cy="853096"/>
      </dsp:txXfrm>
    </dsp:sp>
    <dsp:sp modelId="{58D7CF51-56F6-4618-AE2C-0CA350D6936F}">
      <dsp:nvSpPr>
        <dsp:cNvPr id="0" name=""/>
        <dsp:cNvSpPr/>
      </dsp:nvSpPr>
      <dsp:spPr>
        <a:xfrm>
          <a:off x="0" y="1028525"/>
          <a:ext cx="9720262" cy="94539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dirty="0" smtClean="0"/>
            <a:t>Národní – trh určitého státu, pro nějž jsou charakteristické určité produkty, zvyky </a:t>
          </a:r>
          <a:r>
            <a:rPr lang="cs-CZ" sz="2600" kern="1200" dirty="0" smtClean="0"/>
            <a:t>(italská </a:t>
          </a:r>
          <a:r>
            <a:rPr lang="cs-CZ" sz="2600" kern="1200" dirty="0" smtClean="0"/>
            <a:t>pizza, francouzská vína)</a:t>
          </a:r>
          <a:endParaRPr lang="cs-CZ" sz="2600" kern="1200" dirty="0"/>
        </a:p>
      </dsp:txBody>
      <dsp:txXfrm>
        <a:off x="46150" y="1074675"/>
        <a:ext cx="9627962" cy="853096"/>
      </dsp:txXfrm>
    </dsp:sp>
    <dsp:sp modelId="{20F6D0FE-C063-48AC-BFCD-B76917B8BD5D}">
      <dsp:nvSpPr>
        <dsp:cNvPr id="0" name=""/>
        <dsp:cNvSpPr/>
      </dsp:nvSpPr>
      <dsp:spPr>
        <a:xfrm>
          <a:off x="0" y="2048802"/>
          <a:ext cx="9720262" cy="94539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/>
            <a:t>Evropský, asijský…</a:t>
          </a:r>
          <a:endParaRPr lang="cs-CZ" sz="2600" kern="1200"/>
        </a:p>
      </dsp:txBody>
      <dsp:txXfrm>
        <a:off x="46150" y="2094952"/>
        <a:ext cx="9627962" cy="853096"/>
      </dsp:txXfrm>
    </dsp:sp>
    <dsp:sp modelId="{74E5A202-3F65-48A5-B843-8C1E4F023830}">
      <dsp:nvSpPr>
        <dsp:cNvPr id="0" name=""/>
        <dsp:cNvSpPr/>
      </dsp:nvSpPr>
      <dsp:spPr>
        <a:xfrm>
          <a:off x="0" y="3069079"/>
          <a:ext cx="9720262" cy="94539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dirty="0" smtClean="0"/>
            <a:t>Světový – vývoj cen určitých komodit na světovém trhu </a:t>
          </a:r>
          <a:r>
            <a:rPr lang="cs-CZ" sz="2600" kern="1200" dirty="0" smtClean="0"/>
            <a:t>(vývoj </a:t>
          </a:r>
          <a:r>
            <a:rPr lang="cs-CZ" sz="2600" kern="1200" dirty="0" smtClean="0"/>
            <a:t>cen ropy)</a:t>
          </a:r>
          <a:endParaRPr lang="cs-CZ" sz="2600" kern="1200" dirty="0"/>
        </a:p>
      </dsp:txBody>
      <dsp:txXfrm>
        <a:off x="46150" y="3115229"/>
        <a:ext cx="9627962" cy="85309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20E675-6028-40E1-AA3A-41BFBE05E9DA}">
      <dsp:nvSpPr>
        <dsp:cNvPr id="0" name=""/>
        <dsp:cNvSpPr/>
      </dsp:nvSpPr>
      <dsp:spPr>
        <a:xfrm>
          <a:off x="3888104" y="491"/>
          <a:ext cx="5832157" cy="191511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61800" extrusionH="10600" contourW="3000">
          <a:bevelT w="48600" h="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58AD52-CED3-4D57-91A6-64C54A2A83F1}">
      <dsp:nvSpPr>
        <dsp:cNvPr id="0" name=""/>
        <dsp:cNvSpPr/>
      </dsp:nvSpPr>
      <dsp:spPr>
        <a:xfrm>
          <a:off x="0" y="491"/>
          <a:ext cx="3888104" cy="19151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kern="1200" dirty="0" smtClean="0"/>
            <a:t>Dílčí – jedná se o trh jediného druhu zboží </a:t>
          </a:r>
          <a:r>
            <a:rPr lang="cs-CZ" sz="3200" kern="1200" dirty="0" smtClean="0"/>
            <a:t>(trh </a:t>
          </a:r>
          <a:r>
            <a:rPr lang="cs-CZ" sz="3200" kern="1200" dirty="0" smtClean="0"/>
            <a:t>automobilů)</a:t>
          </a:r>
          <a:endParaRPr lang="cs-CZ" sz="3200" kern="1200" dirty="0"/>
        </a:p>
      </dsp:txBody>
      <dsp:txXfrm>
        <a:off x="93488" y="93979"/>
        <a:ext cx="3701128" cy="1728139"/>
      </dsp:txXfrm>
    </dsp:sp>
    <dsp:sp modelId="{9FBAE500-AACD-4A59-A9C8-95170394DB2B}">
      <dsp:nvSpPr>
        <dsp:cNvPr id="0" name=""/>
        <dsp:cNvSpPr/>
      </dsp:nvSpPr>
      <dsp:spPr>
        <a:xfrm>
          <a:off x="3888104" y="2107118"/>
          <a:ext cx="5832157" cy="191511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61800" extrusionH="10600" contourW="3000">
          <a:bevelT w="48600" h="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47EB4A-1F54-4854-B775-83485D06C896}">
      <dsp:nvSpPr>
        <dsp:cNvPr id="0" name=""/>
        <dsp:cNvSpPr/>
      </dsp:nvSpPr>
      <dsp:spPr>
        <a:xfrm>
          <a:off x="0" y="2107118"/>
          <a:ext cx="3888104" cy="19151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kern="1200" dirty="0" smtClean="0"/>
            <a:t>Agregátní </a:t>
          </a:r>
          <a:r>
            <a:rPr lang="cs-CZ" sz="3200" kern="1200" dirty="0" smtClean="0"/>
            <a:t>(celkový</a:t>
          </a:r>
          <a:r>
            <a:rPr lang="cs-CZ" sz="3200" kern="1200" dirty="0" smtClean="0"/>
            <a:t>) – zahrnuje veškerou produkci</a:t>
          </a:r>
          <a:endParaRPr lang="cs-CZ" sz="3200" kern="1200" dirty="0"/>
        </a:p>
      </dsp:txBody>
      <dsp:txXfrm>
        <a:off x="93488" y="2200606"/>
        <a:ext cx="3701128" cy="172813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30A706-755A-4834-A18F-53CB86ECB550}">
      <dsp:nvSpPr>
        <dsp:cNvPr id="0" name=""/>
        <dsp:cNvSpPr/>
      </dsp:nvSpPr>
      <dsp:spPr>
        <a:xfrm rot="10800000">
          <a:off x="1907583" y="1064"/>
          <a:ext cx="6463974" cy="1117758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2901" tIns="209550" rIns="391160" bIns="209550" numCol="1" spcCol="1270" anchor="ctr" anchorCtr="0">
          <a:noAutofit/>
        </a:bodyPr>
        <a:lstStyle/>
        <a:p>
          <a:pPr lvl="0" algn="ctr" defTabSz="2444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500" kern="1200" dirty="0" smtClean="0"/>
            <a:t>TRH PRÁCE</a:t>
          </a:r>
          <a:endParaRPr lang="cs-CZ" sz="5500" kern="1200" dirty="0"/>
        </a:p>
      </dsp:txBody>
      <dsp:txXfrm rot="10800000">
        <a:off x="2187022" y="1064"/>
        <a:ext cx="6184535" cy="1117758"/>
      </dsp:txXfrm>
    </dsp:sp>
    <dsp:sp modelId="{898CB9D2-0D3C-44E0-AC1E-2463A53FD2B0}">
      <dsp:nvSpPr>
        <dsp:cNvPr id="0" name=""/>
        <dsp:cNvSpPr/>
      </dsp:nvSpPr>
      <dsp:spPr>
        <a:xfrm>
          <a:off x="1348704" y="1064"/>
          <a:ext cx="1117758" cy="111775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CD5D8D-A39E-4F22-AAA9-F8E00B73AF4E}">
      <dsp:nvSpPr>
        <dsp:cNvPr id="0" name=""/>
        <dsp:cNvSpPr/>
      </dsp:nvSpPr>
      <dsp:spPr>
        <a:xfrm rot="10800000">
          <a:off x="1907583" y="1452483"/>
          <a:ext cx="6463974" cy="1117758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2901" tIns="209550" rIns="391160" bIns="209550" numCol="1" spcCol="1270" anchor="ctr" anchorCtr="0">
          <a:noAutofit/>
        </a:bodyPr>
        <a:lstStyle/>
        <a:p>
          <a:pPr lvl="0" algn="ctr" defTabSz="2444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500" kern="1200" smtClean="0"/>
            <a:t>TRH PŮDY</a:t>
          </a:r>
          <a:endParaRPr lang="cs-CZ" sz="5500" kern="1200"/>
        </a:p>
      </dsp:txBody>
      <dsp:txXfrm rot="10800000">
        <a:off x="2187022" y="1452483"/>
        <a:ext cx="6184535" cy="1117758"/>
      </dsp:txXfrm>
    </dsp:sp>
    <dsp:sp modelId="{2F75F453-11F9-45DF-ADEE-7C8F30ED27D2}">
      <dsp:nvSpPr>
        <dsp:cNvPr id="0" name=""/>
        <dsp:cNvSpPr/>
      </dsp:nvSpPr>
      <dsp:spPr>
        <a:xfrm>
          <a:off x="1348704" y="1452483"/>
          <a:ext cx="1117758" cy="1117758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5C2373-02EE-480D-9176-F2095C3F2172}">
      <dsp:nvSpPr>
        <dsp:cNvPr id="0" name=""/>
        <dsp:cNvSpPr/>
      </dsp:nvSpPr>
      <dsp:spPr>
        <a:xfrm rot="10800000">
          <a:off x="1907583" y="2903901"/>
          <a:ext cx="6463974" cy="1117758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2901" tIns="209550" rIns="391160" bIns="209550" numCol="1" spcCol="1270" anchor="ctr" anchorCtr="0">
          <a:noAutofit/>
        </a:bodyPr>
        <a:lstStyle/>
        <a:p>
          <a:pPr lvl="0" algn="ctr" defTabSz="2444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500" kern="1200" smtClean="0"/>
            <a:t>TRH KAPITÁLU</a:t>
          </a:r>
          <a:endParaRPr lang="cs-CZ" sz="5500" kern="1200"/>
        </a:p>
      </dsp:txBody>
      <dsp:txXfrm rot="10800000">
        <a:off x="2187022" y="2903901"/>
        <a:ext cx="6184535" cy="1117758"/>
      </dsp:txXfrm>
    </dsp:sp>
    <dsp:sp modelId="{9A0C9153-4DFF-4D2B-80F8-43F97CAD7604}">
      <dsp:nvSpPr>
        <dsp:cNvPr id="0" name=""/>
        <dsp:cNvSpPr/>
      </dsp:nvSpPr>
      <dsp:spPr>
        <a:xfrm>
          <a:off x="1348704" y="2903901"/>
          <a:ext cx="1117758" cy="111775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69DF3C-E966-4815-BCD1-A7F9200B9B43}">
      <dsp:nvSpPr>
        <dsp:cNvPr id="0" name=""/>
        <dsp:cNvSpPr/>
      </dsp:nvSpPr>
      <dsp:spPr>
        <a:xfrm>
          <a:off x="550089" y="0"/>
          <a:ext cx="4784097" cy="40233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1592" tIns="291592" rIns="291592" bIns="291592" numCol="1" spcCol="1270" anchor="ctr" anchorCtr="0">
          <a:noAutofit/>
          <a:sp3d extrusionH="28000" prstMaterial="matte"/>
        </a:bodyPr>
        <a:lstStyle/>
        <a:p>
          <a:pPr lvl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100" kern="1200" smtClean="0"/>
            <a:t>TRH PENĚZ</a:t>
          </a:r>
          <a:endParaRPr lang="cs-CZ" sz="4100" kern="1200"/>
        </a:p>
      </dsp:txBody>
      <dsp:txXfrm>
        <a:off x="550089" y="1609344"/>
        <a:ext cx="4784097" cy="1609344"/>
      </dsp:txXfrm>
    </dsp:sp>
    <dsp:sp modelId="{0C1DE203-F9E8-4CC6-98B8-F2995AA4F602}">
      <dsp:nvSpPr>
        <dsp:cNvPr id="0" name=""/>
        <dsp:cNvSpPr/>
      </dsp:nvSpPr>
      <dsp:spPr>
        <a:xfrm>
          <a:off x="1726335" y="241401"/>
          <a:ext cx="1339778" cy="133977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F6FE7D-6AE7-4173-9767-CFFDB45F0134}">
      <dsp:nvSpPr>
        <dsp:cNvPr id="0" name=""/>
        <dsp:cNvSpPr/>
      </dsp:nvSpPr>
      <dsp:spPr>
        <a:xfrm>
          <a:off x="4935973" y="0"/>
          <a:ext cx="4784097" cy="4023360"/>
        </a:xfrm>
        <a:prstGeom prst="roundRect">
          <a:avLst>
            <a:gd name="adj" fmla="val 10000"/>
          </a:avLst>
        </a:prstGeom>
        <a:solidFill>
          <a:schemeClr val="accent5">
            <a:hueOff val="10440497"/>
            <a:satOff val="-25040"/>
            <a:lumOff val="1961"/>
            <a:alphaOff val="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1592" tIns="291592" rIns="291592" bIns="291592" numCol="1" spcCol="1270" anchor="ctr" anchorCtr="0">
          <a:noAutofit/>
          <a:sp3d extrusionH="28000" prstMaterial="matte"/>
        </a:bodyPr>
        <a:lstStyle/>
        <a:p>
          <a:pPr lvl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100" kern="1200" smtClean="0"/>
            <a:t>TRH FINANČNÍHO KAPITÁLU</a:t>
          </a:r>
          <a:endParaRPr lang="cs-CZ" sz="4100" kern="1200"/>
        </a:p>
      </dsp:txBody>
      <dsp:txXfrm>
        <a:off x="4935973" y="1609344"/>
        <a:ext cx="4784097" cy="1609344"/>
      </dsp:txXfrm>
    </dsp:sp>
    <dsp:sp modelId="{83304935-3AEE-44BE-B20D-75E48CDA5ABE}">
      <dsp:nvSpPr>
        <dsp:cNvPr id="0" name=""/>
        <dsp:cNvSpPr/>
      </dsp:nvSpPr>
      <dsp:spPr>
        <a:xfrm>
          <a:off x="6653956" y="241401"/>
          <a:ext cx="1339778" cy="1339778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203592-4D80-48D9-ABF1-8BAFAC3A2260}">
      <dsp:nvSpPr>
        <dsp:cNvPr id="0" name=""/>
        <dsp:cNvSpPr/>
      </dsp:nvSpPr>
      <dsp:spPr>
        <a:xfrm>
          <a:off x="388802" y="3218688"/>
          <a:ext cx="8942465" cy="603504"/>
        </a:xfrm>
        <a:prstGeom prst="left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332641-C136-4EEB-B03C-145DF8D1077A}">
      <dsp:nvSpPr>
        <dsp:cNvPr id="0" name=""/>
        <dsp:cNvSpPr/>
      </dsp:nvSpPr>
      <dsp:spPr>
        <a:xfrm rot="10800000">
          <a:off x="1907583" y="1064"/>
          <a:ext cx="6463974" cy="1117758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2901" tIns="205740" rIns="384048" bIns="205740" numCol="1" spcCol="1270" anchor="ctr" anchorCtr="0">
          <a:noAutofit/>
        </a:bodyPr>
        <a:lstStyle/>
        <a:p>
          <a:pPr lvl="0" algn="ctr" defTabSz="2400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400" kern="1200" dirty="0" smtClean="0"/>
            <a:t>Organizace (firmy)</a:t>
          </a:r>
          <a:endParaRPr lang="cs-CZ" sz="5400" kern="1200" dirty="0"/>
        </a:p>
      </dsp:txBody>
      <dsp:txXfrm rot="10800000">
        <a:off x="2187022" y="1064"/>
        <a:ext cx="6184535" cy="1117758"/>
      </dsp:txXfrm>
    </dsp:sp>
    <dsp:sp modelId="{610A6D22-A722-47B0-84FF-675F133500CF}">
      <dsp:nvSpPr>
        <dsp:cNvPr id="0" name=""/>
        <dsp:cNvSpPr/>
      </dsp:nvSpPr>
      <dsp:spPr>
        <a:xfrm>
          <a:off x="1348704" y="1064"/>
          <a:ext cx="1117758" cy="111775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26C4F7-A5C3-416C-BD85-3398749B24F2}">
      <dsp:nvSpPr>
        <dsp:cNvPr id="0" name=""/>
        <dsp:cNvSpPr/>
      </dsp:nvSpPr>
      <dsp:spPr>
        <a:xfrm rot="10800000">
          <a:off x="1907583" y="1452483"/>
          <a:ext cx="6463974" cy="1117758"/>
        </a:xfrm>
        <a:prstGeom prst="homePlate">
          <a:avLst/>
        </a:prstGeom>
        <a:solidFill>
          <a:schemeClr val="accent5">
            <a:hueOff val="5220249"/>
            <a:satOff val="-12520"/>
            <a:lumOff val="98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2901" tIns="205740" rIns="384048" bIns="205740" numCol="1" spcCol="1270" anchor="ctr" anchorCtr="0">
          <a:noAutofit/>
        </a:bodyPr>
        <a:lstStyle/>
        <a:p>
          <a:pPr lvl="0" algn="ctr" defTabSz="2400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400" kern="1200" smtClean="0"/>
            <a:t>Domácnosti</a:t>
          </a:r>
          <a:endParaRPr lang="cs-CZ" sz="5400" kern="1200"/>
        </a:p>
      </dsp:txBody>
      <dsp:txXfrm rot="10800000">
        <a:off x="2187022" y="1452483"/>
        <a:ext cx="6184535" cy="1117758"/>
      </dsp:txXfrm>
    </dsp:sp>
    <dsp:sp modelId="{D45663CB-EEC2-4DC8-B269-A38A8D65BFFA}">
      <dsp:nvSpPr>
        <dsp:cNvPr id="0" name=""/>
        <dsp:cNvSpPr/>
      </dsp:nvSpPr>
      <dsp:spPr>
        <a:xfrm>
          <a:off x="1348704" y="1452483"/>
          <a:ext cx="1117758" cy="1117758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412ACB-A5F9-49C6-BBA3-CDCEC6AB884C}">
      <dsp:nvSpPr>
        <dsp:cNvPr id="0" name=""/>
        <dsp:cNvSpPr/>
      </dsp:nvSpPr>
      <dsp:spPr>
        <a:xfrm rot="10800000">
          <a:off x="1907583" y="2903901"/>
          <a:ext cx="6463974" cy="1117758"/>
        </a:xfrm>
        <a:prstGeom prst="homePlate">
          <a:avLst/>
        </a:prstGeom>
        <a:solidFill>
          <a:schemeClr val="accent5">
            <a:hueOff val="10440497"/>
            <a:satOff val="-25040"/>
            <a:lumOff val="1961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2901" tIns="205740" rIns="384048" bIns="205740" numCol="1" spcCol="1270" anchor="ctr" anchorCtr="0">
          <a:noAutofit/>
        </a:bodyPr>
        <a:lstStyle/>
        <a:p>
          <a:pPr lvl="0" algn="ctr" defTabSz="2400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400" kern="1200" smtClean="0"/>
            <a:t>Stát</a:t>
          </a:r>
          <a:endParaRPr lang="cs-CZ" sz="5400" kern="1200"/>
        </a:p>
      </dsp:txBody>
      <dsp:txXfrm rot="10800000">
        <a:off x="2187022" y="2903901"/>
        <a:ext cx="6184535" cy="1117758"/>
      </dsp:txXfrm>
    </dsp:sp>
    <dsp:sp modelId="{96796F81-C77B-4BF9-8E7D-8DDEA79C3807}">
      <dsp:nvSpPr>
        <dsp:cNvPr id="0" name=""/>
        <dsp:cNvSpPr/>
      </dsp:nvSpPr>
      <dsp:spPr>
        <a:xfrm>
          <a:off x="1348704" y="2903901"/>
          <a:ext cx="1117758" cy="1117758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14D468-C7B9-40DB-BFD7-2D07406750AE}">
      <dsp:nvSpPr>
        <dsp:cNvPr id="0" name=""/>
        <dsp:cNvSpPr/>
      </dsp:nvSpPr>
      <dsp:spPr>
        <a:xfrm>
          <a:off x="426385" y="0"/>
          <a:ext cx="2574543" cy="1930908"/>
        </a:xfrm>
        <a:prstGeom prst="upArrow">
          <a:avLst/>
        </a:prstGeom>
        <a:solidFill>
          <a:schemeClr val="accent2">
            <a:lumMod val="5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1C2A4B-B874-498D-B348-F79CB68F80EC}">
      <dsp:nvSpPr>
        <dsp:cNvPr id="0" name=""/>
        <dsp:cNvSpPr/>
      </dsp:nvSpPr>
      <dsp:spPr>
        <a:xfrm>
          <a:off x="3078166" y="0"/>
          <a:ext cx="5443346" cy="19309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0" tIns="0" rIns="426720" bIns="426720" numCol="1" spcCol="1270" anchor="ctr" anchorCtr="0">
          <a:noAutofit/>
        </a:bodyPr>
        <a:lstStyle/>
        <a:p>
          <a:pPr lvl="0" algn="l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000" b="1" kern="1200" dirty="0" smtClean="0"/>
            <a:t>Ziskové                </a:t>
          </a:r>
          <a:r>
            <a:rPr lang="cs-CZ" sz="6000" b="1" kern="1200" dirty="0" smtClean="0"/>
            <a:t>(výdělečné</a:t>
          </a:r>
          <a:r>
            <a:rPr lang="cs-CZ" sz="6000" b="1" kern="1200" dirty="0" smtClean="0"/>
            <a:t>)</a:t>
          </a:r>
          <a:endParaRPr lang="cs-CZ" sz="6000" kern="1200" dirty="0"/>
        </a:p>
      </dsp:txBody>
      <dsp:txXfrm>
        <a:off x="3078166" y="0"/>
        <a:ext cx="5443346" cy="1930908"/>
      </dsp:txXfrm>
    </dsp:sp>
    <dsp:sp modelId="{77254AEC-7418-44FD-A328-D3F60CE117C0}">
      <dsp:nvSpPr>
        <dsp:cNvPr id="0" name=""/>
        <dsp:cNvSpPr/>
      </dsp:nvSpPr>
      <dsp:spPr>
        <a:xfrm>
          <a:off x="1198749" y="2091817"/>
          <a:ext cx="2574543" cy="1930908"/>
        </a:xfrm>
        <a:prstGeom prst="down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FBB51F-C95E-4CDE-89C2-559602E4A4F1}">
      <dsp:nvSpPr>
        <dsp:cNvPr id="0" name=""/>
        <dsp:cNvSpPr/>
      </dsp:nvSpPr>
      <dsp:spPr>
        <a:xfrm>
          <a:off x="3850529" y="2091817"/>
          <a:ext cx="5443346" cy="19309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0" tIns="0" rIns="426720" bIns="426720" numCol="1" spcCol="1270" anchor="ctr" anchorCtr="0">
          <a:noAutofit/>
        </a:bodyPr>
        <a:lstStyle/>
        <a:p>
          <a:pPr lvl="0" algn="l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000" b="1" kern="1200" dirty="0" smtClean="0"/>
            <a:t>   Neziskové (nevýdělečné</a:t>
          </a:r>
          <a:r>
            <a:rPr lang="cs-CZ" sz="6000" kern="1200" dirty="0" smtClean="0"/>
            <a:t>)</a:t>
          </a:r>
          <a:endParaRPr lang="cs-CZ" sz="6000" kern="1200" dirty="0"/>
        </a:p>
      </dsp:txBody>
      <dsp:txXfrm>
        <a:off x="3850529" y="2091817"/>
        <a:ext cx="5443346" cy="193090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B1487-72DD-4868-A376-18C305FC16D2}">
      <dsp:nvSpPr>
        <dsp:cNvPr id="0" name=""/>
        <dsp:cNvSpPr/>
      </dsp:nvSpPr>
      <dsp:spPr>
        <a:xfrm>
          <a:off x="0" y="1025510"/>
          <a:ext cx="10515600" cy="178717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 dirty="0" smtClean="0"/>
            <a:t>Jejím cílem je dosažení zisku. Cíle jsou tedy konkrétní </a:t>
          </a:r>
          <a:r>
            <a:rPr lang="cs-CZ" sz="2800" b="1" kern="1200" dirty="0" smtClean="0"/>
            <a:t>a </a:t>
          </a:r>
          <a:r>
            <a:rPr lang="cs-CZ" sz="2800" b="1" kern="1200" dirty="0" smtClean="0"/>
            <a:t>dají se měřit. Patří mezi ně – růst organizace, zvyšování objemů výkonů, získávání většího počtu zákazníků. Tyto organizace podnikají </a:t>
          </a:r>
          <a:r>
            <a:rPr lang="cs-CZ" sz="2800" b="1" kern="1200" dirty="0" smtClean="0"/>
            <a:t/>
          </a:r>
          <a:br>
            <a:rPr lang="cs-CZ" sz="2800" b="1" kern="1200" dirty="0" smtClean="0"/>
          </a:br>
          <a:r>
            <a:rPr lang="cs-CZ" sz="2800" b="1" kern="1200" dirty="0" smtClean="0"/>
            <a:t>a </a:t>
          </a:r>
          <a:r>
            <a:rPr lang="cs-CZ" sz="2800" b="1" kern="1200" dirty="0" smtClean="0"/>
            <a:t>označují se názvem </a:t>
          </a:r>
          <a:r>
            <a:rPr lang="cs-CZ" sz="2800" b="1" kern="1200" dirty="0" smtClean="0"/>
            <a:t>podniky.</a:t>
          </a:r>
          <a:endParaRPr lang="cs-CZ" sz="2800" b="1" kern="1200" dirty="0"/>
        </a:p>
      </dsp:txBody>
      <dsp:txXfrm>
        <a:off x="87243" y="1112753"/>
        <a:ext cx="10341114" cy="16126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24" y="8"/>
            <a:ext cx="12191978" cy="4571994"/>
          </a:xfrm>
          <a:custGeom>
            <a:avLst/>
            <a:gdLst/>
            <a:ahLst/>
            <a:cxnLst/>
            <a:rect l="l" t="t" r="r" b="b"/>
            <a:pathLst>
              <a:path w="12191978" h="4571994">
                <a:moveTo>
                  <a:pt x="1" y="4316129"/>
                </a:moveTo>
                <a:lnTo>
                  <a:pt x="255863" y="4571991"/>
                </a:lnTo>
                <a:lnTo>
                  <a:pt x="203619" y="4571991"/>
                </a:lnTo>
                <a:lnTo>
                  <a:pt x="1" y="4368373"/>
                </a:lnTo>
                <a:close/>
                <a:moveTo>
                  <a:pt x="12191973" y="4312831"/>
                </a:moveTo>
                <a:lnTo>
                  <a:pt x="12191972" y="4365076"/>
                </a:lnTo>
                <a:lnTo>
                  <a:pt x="11985055" y="4571992"/>
                </a:lnTo>
                <a:lnTo>
                  <a:pt x="11932811" y="4571993"/>
                </a:lnTo>
                <a:close/>
                <a:moveTo>
                  <a:pt x="11817249" y="4076816"/>
                </a:moveTo>
                <a:lnTo>
                  <a:pt x="11928074" y="4076816"/>
                </a:lnTo>
                <a:lnTo>
                  <a:pt x="11928074" y="4187641"/>
                </a:lnTo>
                <a:lnTo>
                  <a:pt x="11817249" y="4187641"/>
                </a:lnTo>
                <a:close/>
                <a:moveTo>
                  <a:pt x="10766437" y="4076816"/>
                </a:moveTo>
                <a:lnTo>
                  <a:pt x="10877262" y="4076816"/>
                </a:lnTo>
                <a:lnTo>
                  <a:pt x="10877262" y="4187641"/>
                </a:lnTo>
                <a:lnTo>
                  <a:pt x="10766437" y="4187641"/>
                </a:lnTo>
                <a:close/>
                <a:moveTo>
                  <a:pt x="9715629" y="4076816"/>
                </a:moveTo>
                <a:lnTo>
                  <a:pt x="9826454" y="4076816"/>
                </a:lnTo>
                <a:lnTo>
                  <a:pt x="9826454" y="4187641"/>
                </a:lnTo>
                <a:lnTo>
                  <a:pt x="9715629" y="4187641"/>
                </a:lnTo>
                <a:close/>
                <a:moveTo>
                  <a:pt x="8664821" y="4076816"/>
                </a:moveTo>
                <a:lnTo>
                  <a:pt x="8775646" y="4076816"/>
                </a:lnTo>
                <a:lnTo>
                  <a:pt x="8775646" y="4187641"/>
                </a:lnTo>
                <a:lnTo>
                  <a:pt x="8664821" y="4187641"/>
                </a:lnTo>
                <a:close/>
                <a:moveTo>
                  <a:pt x="7614013" y="4076816"/>
                </a:moveTo>
                <a:lnTo>
                  <a:pt x="7724838" y="4076816"/>
                </a:lnTo>
                <a:lnTo>
                  <a:pt x="7724838" y="4187641"/>
                </a:lnTo>
                <a:lnTo>
                  <a:pt x="7614013" y="4187641"/>
                </a:lnTo>
                <a:close/>
                <a:moveTo>
                  <a:pt x="6563205" y="4076816"/>
                </a:moveTo>
                <a:lnTo>
                  <a:pt x="6674030" y="4076816"/>
                </a:lnTo>
                <a:lnTo>
                  <a:pt x="6674030" y="4187641"/>
                </a:lnTo>
                <a:lnTo>
                  <a:pt x="6563205" y="4187641"/>
                </a:lnTo>
                <a:close/>
                <a:moveTo>
                  <a:pt x="5512397" y="4076816"/>
                </a:moveTo>
                <a:lnTo>
                  <a:pt x="5623222" y="4076816"/>
                </a:lnTo>
                <a:lnTo>
                  <a:pt x="5623222" y="4187641"/>
                </a:lnTo>
                <a:lnTo>
                  <a:pt x="5512397" y="4187641"/>
                </a:lnTo>
                <a:close/>
                <a:moveTo>
                  <a:pt x="4461589" y="4076816"/>
                </a:moveTo>
                <a:lnTo>
                  <a:pt x="4572414" y="4076816"/>
                </a:lnTo>
                <a:lnTo>
                  <a:pt x="4572414" y="4187641"/>
                </a:lnTo>
                <a:lnTo>
                  <a:pt x="4461589" y="4187641"/>
                </a:lnTo>
                <a:close/>
                <a:moveTo>
                  <a:pt x="3410782" y="4076816"/>
                </a:moveTo>
                <a:lnTo>
                  <a:pt x="3521608" y="4076816"/>
                </a:lnTo>
                <a:lnTo>
                  <a:pt x="3521608" y="4187641"/>
                </a:lnTo>
                <a:lnTo>
                  <a:pt x="3410782" y="4187641"/>
                </a:lnTo>
                <a:close/>
                <a:moveTo>
                  <a:pt x="2359975" y="4076816"/>
                </a:moveTo>
                <a:lnTo>
                  <a:pt x="2470800" y="4076816"/>
                </a:lnTo>
                <a:lnTo>
                  <a:pt x="2470800" y="4187641"/>
                </a:lnTo>
                <a:lnTo>
                  <a:pt x="2359975" y="4187641"/>
                </a:lnTo>
                <a:close/>
                <a:moveTo>
                  <a:pt x="1309167" y="4076816"/>
                </a:moveTo>
                <a:lnTo>
                  <a:pt x="1419992" y="4076816"/>
                </a:lnTo>
                <a:lnTo>
                  <a:pt x="1419992" y="4187641"/>
                </a:lnTo>
                <a:lnTo>
                  <a:pt x="1309167" y="4187641"/>
                </a:lnTo>
                <a:close/>
                <a:moveTo>
                  <a:pt x="258359" y="4076816"/>
                </a:moveTo>
                <a:lnTo>
                  <a:pt x="369184" y="4076816"/>
                </a:lnTo>
                <a:lnTo>
                  <a:pt x="369184" y="4187641"/>
                </a:lnTo>
                <a:lnTo>
                  <a:pt x="258359" y="4187641"/>
                </a:lnTo>
                <a:close/>
                <a:moveTo>
                  <a:pt x="11291841" y="3551209"/>
                </a:moveTo>
                <a:lnTo>
                  <a:pt x="11402666" y="3551209"/>
                </a:lnTo>
                <a:lnTo>
                  <a:pt x="11402666" y="3662034"/>
                </a:lnTo>
                <a:lnTo>
                  <a:pt x="11291841" y="3662034"/>
                </a:lnTo>
                <a:close/>
                <a:moveTo>
                  <a:pt x="10241033" y="3551209"/>
                </a:moveTo>
                <a:lnTo>
                  <a:pt x="10351858" y="3551209"/>
                </a:lnTo>
                <a:lnTo>
                  <a:pt x="10351858" y="3662034"/>
                </a:lnTo>
                <a:lnTo>
                  <a:pt x="10241033" y="3662034"/>
                </a:lnTo>
                <a:close/>
                <a:moveTo>
                  <a:pt x="9190225" y="3551209"/>
                </a:moveTo>
                <a:lnTo>
                  <a:pt x="9301050" y="3551209"/>
                </a:lnTo>
                <a:lnTo>
                  <a:pt x="9301050" y="3662034"/>
                </a:lnTo>
                <a:lnTo>
                  <a:pt x="9190225" y="3662034"/>
                </a:lnTo>
                <a:close/>
                <a:moveTo>
                  <a:pt x="8139417" y="3551209"/>
                </a:moveTo>
                <a:lnTo>
                  <a:pt x="8250242" y="3551209"/>
                </a:lnTo>
                <a:lnTo>
                  <a:pt x="8250242" y="3662034"/>
                </a:lnTo>
                <a:lnTo>
                  <a:pt x="8139417" y="3662034"/>
                </a:lnTo>
                <a:close/>
                <a:moveTo>
                  <a:pt x="7088609" y="3551209"/>
                </a:moveTo>
                <a:lnTo>
                  <a:pt x="7199434" y="3551209"/>
                </a:lnTo>
                <a:lnTo>
                  <a:pt x="7199434" y="3662034"/>
                </a:lnTo>
                <a:lnTo>
                  <a:pt x="7088609" y="3662034"/>
                </a:lnTo>
                <a:close/>
                <a:moveTo>
                  <a:pt x="6037801" y="3551209"/>
                </a:moveTo>
                <a:lnTo>
                  <a:pt x="6148626" y="3551209"/>
                </a:lnTo>
                <a:lnTo>
                  <a:pt x="6148626" y="3662034"/>
                </a:lnTo>
                <a:lnTo>
                  <a:pt x="6037801" y="3662034"/>
                </a:lnTo>
                <a:close/>
                <a:moveTo>
                  <a:pt x="4986998" y="3551209"/>
                </a:moveTo>
                <a:lnTo>
                  <a:pt x="5097826" y="3551209"/>
                </a:lnTo>
                <a:lnTo>
                  <a:pt x="5097826" y="3662034"/>
                </a:lnTo>
                <a:lnTo>
                  <a:pt x="4986998" y="3662034"/>
                </a:lnTo>
                <a:close/>
                <a:moveTo>
                  <a:pt x="3936196" y="3551209"/>
                </a:moveTo>
                <a:lnTo>
                  <a:pt x="4047020" y="3551209"/>
                </a:lnTo>
                <a:lnTo>
                  <a:pt x="4047020" y="3662034"/>
                </a:lnTo>
                <a:lnTo>
                  <a:pt x="3936196" y="3662034"/>
                </a:lnTo>
                <a:close/>
                <a:moveTo>
                  <a:pt x="2885389" y="3551209"/>
                </a:moveTo>
                <a:lnTo>
                  <a:pt x="2996214" y="3551209"/>
                </a:lnTo>
                <a:lnTo>
                  <a:pt x="2996214" y="3662034"/>
                </a:lnTo>
                <a:lnTo>
                  <a:pt x="2885389" y="3662034"/>
                </a:lnTo>
                <a:close/>
                <a:moveTo>
                  <a:pt x="1834579" y="3551209"/>
                </a:moveTo>
                <a:lnTo>
                  <a:pt x="1945404" y="3551209"/>
                </a:lnTo>
                <a:lnTo>
                  <a:pt x="1945404" y="3662034"/>
                </a:lnTo>
                <a:lnTo>
                  <a:pt x="1834579" y="3662034"/>
                </a:lnTo>
                <a:close/>
                <a:moveTo>
                  <a:pt x="783773" y="3551209"/>
                </a:moveTo>
                <a:lnTo>
                  <a:pt x="894598" y="3551209"/>
                </a:lnTo>
                <a:lnTo>
                  <a:pt x="894598" y="3662034"/>
                </a:lnTo>
                <a:lnTo>
                  <a:pt x="783773" y="3662034"/>
                </a:lnTo>
                <a:close/>
                <a:moveTo>
                  <a:pt x="2942310" y="3107960"/>
                </a:moveTo>
                <a:lnTo>
                  <a:pt x="2470811" y="3579460"/>
                </a:lnTo>
                <a:lnTo>
                  <a:pt x="2470811" y="3634896"/>
                </a:lnTo>
                <a:lnTo>
                  <a:pt x="2942311" y="4106397"/>
                </a:lnTo>
                <a:lnTo>
                  <a:pt x="3410794" y="3637915"/>
                </a:lnTo>
                <a:lnTo>
                  <a:pt x="3410794" y="3576442"/>
                </a:lnTo>
                <a:close/>
                <a:moveTo>
                  <a:pt x="840944" y="3107960"/>
                </a:moveTo>
                <a:lnTo>
                  <a:pt x="369194" y="3579710"/>
                </a:lnTo>
                <a:lnTo>
                  <a:pt x="369194" y="3634648"/>
                </a:lnTo>
                <a:lnTo>
                  <a:pt x="840944" y="4106399"/>
                </a:lnTo>
                <a:lnTo>
                  <a:pt x="1309176" y="3638165"/>
                </a:lnTo>
                <a:lnTo>
                  <a:pt x="1309176" y="3576193"/>
                </a:lnTo>
                <a:close/>
                <a:moveTo>
                  <a:pt x="3992986" y="3107959"/>
                </a:moveTo>
                <a:lnTo>
                  <a:pt x="3521621" y="3579335"/>
                </a:lnTo>
                <a:lnTo>
                  <a:pt x="3521621" y="3635021"/>
                </a:lnTo>
                <a:lnTo>
                  <a:pt x="3992986" y="4106398"/>
                </a:lnTo>
                <a:lnTo>
                  <a:pt x="4461593" y="3637778"/>
                </a:lnTo>
                <a:lnTo>
                  <a:pt x="4461593" y="3576578"/>
                </a:lnTo>
                <a:close/>
                <a:moveTo>
                  <a:pt x="1891624" y="3107959"/>
                </a:moveTo>
                <a:lnTo>
                  <a:pt x="1420001" y="3579584"/>
                </a:lnTo>
                <a:lnTo>
                  <a:pt x="1420001" y="3634774"/>
                </a:lnTo>
                <a:lnTo>
                  <a:pt x="1891623" y="4106397"/>
                </a:lnTo>
                <a:lnTo>
                  <a:pt x="2359987" y="3638040"/>
                </a:lnTo>
                <a:lnTo>
                  <a:pt x="2359987" y="3576315"/>
                </a:lnTo>
                <a:close/>
                <a:moveTo>
                  <a:pt x="8195689" y="3107959"/>
                </a:moveTo>
                <a:lnTo>
                  <a:pt x="7724838" y="3578810"/>
                </a:lnTo>
                <a:lnTo>
                  <a:pt x="7724838" y="3635541"/>
                </a:lnTo>
                <a:lnTo>
                  <a:pt x="8195691" y="4106395"/>
                </a:lnTo>
                <a:lnTo>
                  <a:pt x="8664821" y="3637265"/>
                </a:lnTo>
                <a:lnTo>
                  <a:pt x="8664821" y="3577091"/>
                </a:lnTo>
                <a:close/>
                <a:moveTo>
                  <a:pt x="5043664" y="3107959"/>
                </a:moveTo>
                <a:lnTo>
                  <a:pt x="4572419" y="3579197"/>
                </a:lnTo>
                <a:lnTo>
                  <a:pt x="4572419" y="3635159"/>
                </a:lnTo>
                <a:lnTo>
                  <a:pt x="5043662" y="4106396"/>
                </a:lnTo>
                <a:lnTo>
                  <a:pt x="5512402" y="3637650"/>
                </a:lnTo>
                <a:lnTo>
                  <a:pt x="5512402" y="3576704"/>
                </a:lnTo>
                <a:close/>
                <a:moveTo>
                  <a:pt x="6094326" y="3107958"/>
                </a:moveTo>
                <a:lnTo>
                  <a:pt x="5623226" y="3579070"/>
                </a:lnTo>
                <a:lnTo>
                  <a:pt x="5623226" y="3635285"/>
                </a:lnTo>
                <a:lnTo>
                  <a:pt x="6094326" y="4106397"/>
                </a:lnTo>
                <a:lnTo>
                  <a:pt x="6563205" y="3637518"/>
                </a:lnTo>
                <a:lnTo>
                  <a:pt x="6563205" y="3576837"/>
                </a:lnTo>
                <a:close/>
                <a:moveTo>
                  <a:pt x="9246372" y="3107957"/>
                </a:moveTo>
                <a:lnTo>
                  <a:pt x="8775646" y="3578683"/>
                </a:lnTo>
                <a:lnTo>
                  <a:pt x="8775646" y="3635671"/>
                </a:lnTo>
                <a:lnTo>
                  <a:pt x="9246369" y="4106395"/>
                </a:lnTo>
                <a:lnTo>
                  <a:pt x="9715629" y="3637135"/>
                </a:lnTo>
                <a:lnTo>
                  <a:pt x="9715629" y="3577215"/>
                </a:lnTo>
                <a:close/>
                <a:moveTo>
                  <a:pt x="7145009" y="3107957"/>
                </a:moveTo>
                <a:lnTo>
                  <a:pt x="6674030" y="3578936"/>
                </a:lnTo>
                <a:lnTo>
                  <a:pt x="6674030" y="3635418"/>
                </a:lnTo>
                <a:lnTo>
                  <a:pt x="7145007" y="4106396"/>
                </a:lnTo>
                <a:lnTo>
                  <a:pt x="7614013" y="3637390"/>
                </a:lnTo>
                <a:lnTo>
                  <a:pt x="7614013" y="3576961"/>
                </a:lnTo>
                <a:close/>
                <a:moveTo>
                  <a:pt x="11347734" y="3107957"/>
                </a:moveTo>
                <a:lnTo>
                  <a:pt x="10877262" y="3578428"/>
                </a:lnTo>
                <a:lnTo>
                  <a:pt x="10877262" y="3635922"/>
                </a:lnTo>
                <a:lnTo>
                  <a:pt x="11347735" y="4106396"/>
                </a:lnTo>
                <a:lnTo>
                  <a:pt x="11817249" y="3636882"/>
                </a:lnTo>
                <a:lnTo>
                  <a:pt x="11817249" y="3577472"/>
                </a:lnTo>
                <a:close/>
                <a:moveTo>
                  <a:pt x="10297053" y="3107955"/>
                </a:moveTo>
                <a:lnTo>
                  <a:pt x="9826454" y="3578554"/>
                </a:lnTo>
                <a:lnTo>
                  <a:pt x="9826454" y="3635794"/>
                </a:lnTo>
                <a:lnTo>
                  <a:pt x="10297054" y="4106394"/>
                </a:lnTo>
                <a:lnTo>
                  <a:pt x="10766437" y="3637011"/>
                </a:lnTo>
                <a:lnTo>
                  <a:pt x="10766437" y="3577339"/>
                </a:lnTo>
                <a:close/>
                <a:moveTo>
                  <a:pt x="11817249" y="3027334"/>
                </a:moveTo>
                <a:lnTo>
                  <a:pt x="11928074" y="3027334"/>
                </a:lnTo>
                <a:lnTo>
                  <a:pt x="11928074" y="3138159"/>
                </a:lnTo>
                <a:lnTo>
                  <a:pt x="11817249" y="3138159"/>
                </a:lnTo>
                <a:close/>
                <a:moveTo>
                  <a:pt x="10766437" y="3027334"/>
                </a:moveTo>
                <a:lnTo>
                  <a:pt x="10877262" y="3027334"/>
                </a:lnTo>
                <a:lnTo>
                  <a:pt x="10877262" y="3138159"/>
                </a:lnTo>
                <a:lnTo>
                  <a:pt x="10766437" y="3138159"/>
                </a:lnTo>
                <a:close/>
                <a:moveTo>
                  <a:pt x="9715629" y="3027334"/>
                </a:moveTo>
                <a:lnTo>
                  <a:pt x="9826454" y="3027334"/>
                </a:lnTo>
                <a:lnTo>
                  <a:pt x="9826454" y="3138159"/>
                </a:lnTo>
                <a:lnTo>
                  <a:pt x="9715629" y="3138159"/>
                </a:lnTo>
                <a:close/>
                <a:moveTo>
                  <a:pt x="8664821" y="3027334"/>
                </a:moveTo>
                <a:lnTo>
                  <a:pt x="8775646" y="3027334"/>
                </a:lnTo>
                <a:lnTo>
                  <a:pt x="8775646" y="3138159"/>
                </a:lnTo>
                <a:lnTo>
                  <a:pt x="8664821" y="3138159"/>
                </a:lnTo>
                <a:close/>
                <a:moveTo>
                  <a:pt x="7614013" y="3027334"/>
                </a:moveTo>
                <a:lnTo>
                  <a:pt x="7724838" y="3027334"/>
                </a:lnTo>
                <a:lnTo>
                  <a:pt x="7724838" y="3138159"/>
                </a:lnTo>
                <a:lnTo>
                  <a:pt x="7614013" y="3138159"/>
                </a:lnTo>
                <a:close/>
                <a:moveTo>
                  <a:pt x="6563205" y="3027334"/>
                </a:moveTo>
                <a:lnTo>
                  <a:pt x="6674030" y="3027334"/>
                </a:lnTo>
                <a:lnTo>
                  <a:pt x="6674030" y="3138159"/>
                </a:lnTo>
                <a:lnTo>
                  <a:pt x="6563205" y="3138159"/>
                </a:lnTo>
                <a:close/>
                <a:moveTo>
                  <a:pt x="5512400" y="3027334"/>
                </a:moveTo>
                <a:lnTo>
                  <a:pt x="5623225" y="3027334"/>
                </a:lnTo>
                <a:lnTo>
                  <a:pt x="5623225" y="3138159"/>
                </a:lnTo>
                <a:lnTo>
                  <a:pt x="5512400" y="3138159"/>
                </a:lnTo>
                <a:close/>
                <a:moveTo>
                  <a:pt x="4461592" y="3027334"/>
                </a:moveTo>
                <a:lnTo>
                  <a:pt x="4572417" y="3027334"/>
                </a:lnTo>
                <a:lnTo>
                  <a:pt x="4572417" y="3138159"/>
                </a:lnTo>
                <a:lnTo>
                  <a:pt x="4461592" y="3138159"/>
                </a:lnTo>
                <a:close/>
                <a:moveTo>
                  <a:pt x="3410790" y="3027334"/>
                </a:moveTo>
                <a:lnTo>
                  <a:pt x="3521616" y="3027334"/>
                </a:lnTo>
                <a:lnTo>
                  <a:pt x="3521616" y="3138159"/>
                </a:lnTo>
                <a:lnTo>
                  <a:pt x="3410790" y="3138159"/>
                </a:lnTo>
                <a:close/>
                <a:moveTo>
                  <a:pt x="2359982" y="3027334"/>
                </a:moveTo>
                <a:lnTo>
                  <a:pt x="2470807" y="3027334"/>
                </a:lnTo>
                <a:lnTo>
                  <a:pt x="2470807" y="3138159"/>
                </a:lnTo>
                <a:lnTo>
                  <a:pt x="2359982" y="3138159"/>
                </a:lnTo>
                <a:close/>
                <a:moveTo>
                  <a:pt x="1309173" y="3027334"/>
                </a:moveTo>
                <a:lnTo>
                  <a:pt x="1419997" y="3027334"/>
                </a:lnTo>
                <a:lnTo>
                  <a:pt x="1419997" y="3138159"/>
                </a:lnTo>
                <a:lnTo>
                  <a:pt x="1309173" y="3138159"/>
                </a:lnTo>
                <a:close/>
                <a:moveTo>
                  <a:pt x="258365" y="3027334"/>
                </a:moveTo>
                <a:lnTo>
                  <a:pt x="369190" y="3027334"/>
                </a:lnTo>
                <a:lnTo>
                  <a:pt x="369190" y="3138159"/>
                </a:lnTo>
                <a:lnTo>
                  <a:pt x="258365" y="3138159"/>
                </a:lnTo>
                <a:close/>
                <a:moveTo>
                  <a:pt x="10794114" y="2610895"/>
                </a:moveTo>
                <a:lnTo>
                  <a:pt x="10323174" y="3081834"/>
                </a:lnTo>
                <a:lnTo>
                  <a:pt x="10792548" y="3551209"/>
                </a:lnTo>
                <a:lnTo>
                  <a:pt x="10852239" y="3551209"/>
                </a:lnTo>
                <a:lnTo>
                  <a:pt x="11321612" y="3081835"/>
                </a:lnTo>
                <a:lnTo>
                  <a:pt x="10850672" y="2610895"/>
                </a:lnTo>
                <a:close/>
                <a:moveTo>
                  <a:pt x="9743434" y="2610895"/>
                </a:moveTo>
                <a:lnTo>
                  <a:pt x="9272494" y="3081834"/>
                </a:lnTo>
                <a:lnTo>
                  <a:pt x="9741869" y="3551209"/>
                </a:lnTo>
                <a:lnTo>
                  <a:pt x="9801555" y="3551209"/>
                </a:lnTo>
                <a:lnTo>
                  <a:pt x="10270931" y="3081833"/>
                </a:lnTo>
                <a:lnTo>
                  <a:pt x="9799992" y="2610895"/>
                </a:lnTo>
                <a:close/>
                <a:moveTo>
                  <a:pt x="8692754" y="2610895"/>
                </a:moveTo>
                <a:lnTo>
                  <a:pt x="8221811" y="3081837"/>
                </a:lnTo>
                <a:lnTo>
                  <a:pt x="8691183" y="3551209"/>
                </a:lnTo>
                <a:lnTo>
                  <a:pt x="8750876" y="3551209"/>
                </a:lnTo>
                <a:lnTo>
                  <a:pt x="9220250" y="3081835"/>
                </a:lnTo>
                <a:lnTo>
                  <a:pt x="8749310" y="2610895"/>
                </a:lnTo>
                <a:close/>
                <a:moveTo>
                  <a:pt x="7642070" y="2610895"/>
                </a:moveTo>
                <a:lnTo>
                  <a:pt x="7171131" y="3081835"/>
                </a:lnTo>
                <a:lnTo>
                  <a:pt x="7640505" y="3551209"/>
                </a:lnTo>
                <a:lnTo>
                  <a:pt x="7700194" y="3551209"/>
                </a:lnTo>
                <a:lnTo>
                  <a:pt x="8169567" y="3081836"/>
                </a:lnTo>
                <a:lnTo>
                  <a:pt x="7698625" y="2610895"/>
                </a:lnTo>
                <a:close/>
                <a:moveTo>
                  <a:pt x="6591389" y="2610895"/>
                </a:moveTo>
                <a:lnTo>
                  <a:pt x="6120448" y="3081836"/>
                </a:lnTo>
                <a:lnTo>
                  <a:pt x="6589820" y="3551209"/>
                </a:lnTo>
                <a:lnTo>
                  <a:pt x="6649514" y="3551209"/>
                </a:lnTo>
                <a:lnTo>
                  <a:pt x="7118887" y="3081836"/>
                </a:lnTo>
                <a:lnTo>
                  <a:pt x="6647947" y="2610895"/>
                </a:lnTo>
                <a:close/>
                <a:moveTo>
                  <a:pt x="5540722" y="2610895"/>
                </a:moveTo>
                <a:lnTo>
                  <a:pt x="5069790" y="3081837"/>
                </a:lnTo>
                <a:lnTo>
                  <a:pt x="5539152" y="3551209"/>
                </a:lnTo>
                <a:lnTo>
                  <a:pt x="5598843" y="3551209"/>
                </a:lnTo>
                <a:lnTo>
                  <a:pt x="6068204" y="3081836"/>
                </a:lnTo>
                <a:lnTo>
                  <a:pt x="5597274" y="2610895"/>
                </a:lnTo>
                <a:close/>
                <a:moveTo>
                  <a:pt x="4490039" y="2610895"/>
                </a:moveTo>
                <a:lnTo>
                  <a:pt x="4019108" y="3081837"/>
                </a:lnTo>
                <a:lnTo>
                  <a:pt x="4488467" y="3551209"/>
                </a:lnTo>
                <a:lnTo>
                  <a:pt x="4548162" y="3551209"/>
                </a:lnTo>
                <a:lnTo>
                  <a:pt x="5017539" y="3081837"/>
                </a:lnTo>
                <a:lnTo>
                  <a:pt x="4546591" y="2610895"/>
                </a:lnTo>
                <a:close/>
                <a:moveTo>
                  <a:pt x="3439377" y="2610895"/>
                </a:moveTo>
                <a:lnTo>
                  <a:pt x="2968431" y="3081838"/>
                </a:lnTo>
                <a:lnTo>
                  <a:pt x="3437805" y="3551209"/>
                </a:lnTo>
                <a:lnTo>
                  <a:pt x="3497502" y="3551209"/>
                </a:lnTo>
                <a:lnTo>
                  <a:pt x="3966864" y="3081837"/>
                </a:lnTo>
                <a:lnTo>
                  <a:pt x="3495931" y="2610895"/>
                </a:lnTo>
                <a:close/>
                <a:moveTo>
                  <a:pt x="2388695" y="2610895"/>
                </a:moveTo>
                <a:lnTo>
                  <a:pt x="1917746" y="3081837"/>
                </a:lnTo>
                <a:lnTo>
                  <a:pt x="2387125" y="3551209"/>
                </a:lnTo>
                <a:lnTo>
                  <a:pt x="2446819" y="3551209"/>
                </a:lnTo>
                <a:lnTo>
                  <a:pt x="2916188" y="3081838"/>
                </a:lnTo>
                <a:lnTo>
                  <a:pt x="2445246" y="2610895"/>
                </a:lnTo>
                <a:close/>
                <a:moveTo>
                  <a:pt x="1338007" y="2610895"/>
                </a:moveTo>
                <a:lnTo>
                  <a:pt x="867066" y="3081838"/>
                </a:lnTo>
                <a:lnTo>
                  <a:pt x="1336436" y="3551209"/>
                </a:lnTo>
                <a:lnTo>
                  <a:pt x="1396132" y="3551209"/>
                </a:lnTo>
                <a:lnTo>
                  <a:pt x="1865502" y="3081837"/>
                </a:lnTo>
                <a:lnTo>
                  <a:pt x="1394561" y="2610895"/>
                </a:lnTo>
                <a:close/>
                <a:moveTo>
                  <a:pt x="11291841" y="2500070"/>
                </a:moveTo>
                <a:lnTo>
                  <a:pt x="11402666" y="2500070"/>
                </a:lnTo>
                <a:lnTo>
                  <a:pt x="11402666" y="2610895"/>
                </a:lnTo>
                <a:lnTo>
                  <a:pt x="11291841" y="2610895"/>
                </a:lnTo>
                <a:close/>
                <a:moveTo>
                  <a:pt x="10241033" y="2500070"/>
                </a:moveTo>
                <a:lnTo>
                  <a:pt x="10351858" y="2500070"/>
                </a:lnTo>
                <a:lnTo>
                  <a:pt x="10351858" y="2610895"/>
                </a:lnTo>
                <a:lnTo>
                  <a:pt x="10241033" y="2610895"/>
                </a:lnTo>
                <a:close/>
                <a:moveTo>
                  <a:pt x="9190225" y="2500070"/>
                </a:moveTo>
                <a:lnTo>
                  <a:pt x="9301050" y="2500070"/>
                </a:lnTo>
                <a:lnTo>
                  <a:pt x="9301050" y="2610895"/>
                </a:lnTo>
                <a:lnTo>
                  <a:pt x="9190225" y="2610895"/>
                </a:lnTo>
                <a:close/>
                <a:moveTo>
                  <a:pt x="8139417" y="2500070"/>
                </a:moveTo>
                <a:lnTo>
                  <a:pt x="8250242" y="2500070"/>
                </a:lnTo>
                <a:lnTo>
                  <a:pt x="8250242" y="2610895"/>
                </a:lnTo>
                <a:lnTo>
                  <a:pt x="8139417" y="2610895"/>
                </a:lnTo>
                <a:close/>
                <a:moveTo>
                  <a:pt x="7088609" y="2500070"/>
                </a:moveTo>
                <a:lnTo>
                  <a:pt x="7199434" y="2500070"/>
                </a:lnTo>
                <a:lnTo>
                  <a:pt x="7199434" y="2610895"/>
                </a:lnTo>
                <a:lnTo>
                  <a:pt x="7088609" y="2610895"/>
                </a:lnTo>
                <a:close/>
                <a:moveTo>
                  <a:pt x="6037801" y="2500070"/>
                </a:moveTo>
                <a:lnTo>
                  <a:pt x="6148626" y="2500070"/>
                </a:lnTo>
                <a:lnTo>
                  <a:pt x="6148626" y="2610895"/>
                </a:lnTo>
                <a:lnTo>
                  <a:pt x="6037801" y="2610895"/>
                </a:lnTo>
                <a:close/>
                <a:moveTo>
                  <a:pt x="4987000" y="2500070"/>
                </a:moveTo>
                <a:lnTo>
                  <a:pt x="5097829" y="2500070"/>
                </a:lnTo>
                <a:lnTo>
                  <a:pt x="5097829" y="2610895"/>
                </a:lnTo>
                <a:lnTo>
                  <a:pt x="4987000" y="2610895"/>
                </a:lnTo>
                <a:close/>
                <a:moveTo>
                  <a:pt x="3936200" y="2500070"/>
                </a:moveTo>
                <a:lnTo>
                  <a:pt x="4047024" y="2500070"/>
                </a:lnTo>
                <a:lnTo>
                  <a:pt x="4047024" y="2610895"/>
                </a:lnTo>
                <a:lnTo>
                  <a:pt x="3936200" y="2610895"/>
                </a:lnTo>
                <a:close/>
                <a:moveTo>
                  <a:pt x="2885393" y="2500070"/>
                </a:moveTo>
                <a:lnTo>
                  <a:pt x="2996218" y="2500070"/>
                </a:lnTo>
                <a:lnTo>
                  <a:pt x="2996218" y="2610895"/>
                </a:lnTo>
                <a:lnTo>
                  <a:pt x="2885393" y="2610895"/>
                </a:lnTo>
                <a:close/>
                <a:moveTo>
                  <a:pt x="1834583" y="2500070"/>
                </a:moveTo>
                <a:lnTo>
                  <a:pt x="1945408" y="2500070"/>
                </a:lnTo>
                <a:lnTo>
                  <a:pt x="1945408" y="2610895"/>
                </a:lnTo>
                <a:lnTo>
                  <a:pt x="1834583" y="2610895"/>
                </a:lnTo>
                <a:close/>
                <a:moveTo>
                  <a:pt x="783777" y="2500070"/>
                </a:moveTo>
                <a:lnTo>
                  <a:pt x="894602" y="2500070"/>
                </a:lnTo>
                <a:lnTo>
                  <a:pt x="894602" y="2610895"/>
                </a:lnTo>
                <a:lnTo>
                  <a:pt x="783777" y="2610895"/>
                </a:lnTo>
                <a:close/>
                <a:moveTo>
                  <a:pt x="1891623" y="2057291"/>
                </a:moveTo>
                <a:lnTo>
                  <a:pt x="1420005" y="2528898"/>
                </a:lnTo>
                <a:lnTo>
                  <a:pt x="1420005" y="2584095"/>
                </a:lnTo>
                <a:lnTo>
                  <a:pt x="1891624" y="3055715"/>
                </a:lnTo>
                <a:lnTo>
                  <a:pt x="2359991" y="2587356"/>
                </a:lnTo>
                <a:lnTo>
                  <a:pt x="2359991" y="2525640"/>
                </a:lnTo>
                <a:close/>
                <a:moveTo>
                  <a:pt x="2942310" y="2057291"/>
                </a:moveTo>
                <a:lnTo>
                  <a:pt x="2470816" y="2528774"/>
                </a:lnTo>
                <a:lnTo>
                  <a:pt x="2470816" y="2584221"/>
                </a:lnTo>
                <a:lnTo>
                  <a:pt x="2942310" y="3055716"/>
                </a:lnTo>
                <a:lnTo>
                  <a:pt x="3410799" y="2587229"/>
                </a:lnTo>
                <a:lnTo>
                  <a:pt x="3410799" y="2525765"/>
                </a:lnTo>
                <a:close/>
                <a:moveTo>
                  <a:pt x="3992986" y="2057290"/>
                </a:moveTo>
                <a:lnTo>
                  <a:pt x="3521627" y="2528649"/>
                </a:lnTo>
                <a:lnTo>
                  <a:pt x="3521627" y="2584345"/>
                </a:lnTo>
                <a:lnTo>
                  <a:pt x="3992986" y="3055715"/>
                </a:lnTo>
                <a:lnTo>
                  <a:pt x="4461596" y="2587094"/>
                </a:lnTo>
                <a:lnTo>
                  <a:pt x="4461596" y="2525899"/>
                </a:lnTo>
                <a:close/>
                <a:moveTo>
                  <a:pt x="840944" y="2057289"/>
                </a:moveTo>
                <a:lnTo>
                  <a:pt x="369198" y="2529024"/>
                </a:lnTo>
                <a:lnTo>
                  <a:pt x="369198" y="2583969"/>
                </a:lnTo>
                <a:lnTo>
                  <a:pt x="840944" y="3055716"/>
                </a:lnTo>
                <a:lnTo>
                  <a:pt x="1309180" y="2587479"/>
                </a:lnTo>
                <a:lnTo>
                  <a:pt x="1309180" y="2525514"/>
                </a:lnTo>
                <a:close/>
                <a:moveTo>
                  <a:pt x="7145007" y="2057289"/>
                </a:moveTo>
                <a:lnTo>
                  <a:pt x="6674030" y="2528255"/>
                </a:lnTo>
                <a:lnTo>
                  <a:pt x="6674030" y="2584733"/>
                </a:lnTo>
                <a:lnTo>
                  <a:pt x="7145010" y="3055713"/>
                </a:lnTo>
                <a:lnTo>
                  <a:pt x="7614013" y="2586710"/>
                </a:lnTo>
                <a:lnTo>
                  <a:pt x="7614013" y="2526283"/>
                </a:lnTo>
                <a:close/>
                <a:moveTo>
                  <a:pt x="5043664" y="2057289"/>
                </a:moveTo>
                <a:lnTo>
                  <a:pt x="4572421" y="2528513"/>
                </a:lnTo>
                <a:lnTo>
                  <a:pt x="4572421" y="2584480"/>
                </a:lnTo>
                <a:lnTo>
                  <a:pt x="5043664" y="3055715"/>
                </a:lnTo>
                <a:lnTo>
                  <a:pt x="5512404" y="2586968"/>
                </a:lnTo>
                <a:lnTo>
                  <a:pt x="5512404" y="2526024"/>
                </a:lnTo>
                <a:close/>
                <a:moveTo>
                  <a:pt x="10297053" y="2057288"/>
                </a:moveTo>
                <a:lnTo>
                  <a:pt x="9826454" y="2527875"/>
                </a:lnTo>
                <a:lnTo>
                  <a:pt x="9826454" y="2585115"/>
                </a:lnTo>
                <a:lnTo>
                  <a:pt x="10297052" y="3055713"/>
                </a:lnTo>
                <a:lnTo>
                  <a:pt x="10766437" y="2586328"/>
                </a:lnTo>
                <a:lnTo>
                  <a:pt x="10766437" y="2526660"/>
                </a:lnTo>
                <a:close/>
                <a:moveTo>
                  <a:pt x="9246373" y="2057288"/>
                </a:moveTo>
                <a:lnTo>
                  <a:pt x="8775646" y="2528002"/>
                </a:lnTo>
                <a:lnTo>
                  <a:pt x="8775646" y="2584986"/>
                </a:lnTo>
                <a:lnTo>
                  <a:pt x="9246373" y="3055713"/>
                </a:lnTo>
                <a:lnTo>
                  <a:pt x="9715629" y="2586457"/>
                </a:lnTo>
                <a:lnTo>
                  <a:pt x="9715629" y="2526532"/>
                </a:lnTo>
                <a:close/>
                <a:moveTo>
                  <a:pt x="8195690" y="2057288"/>
                </a:moveTo>
                <a:lnTo>
                  <a:pt x="7724838" y="2528128"/>
                </a:lnTo>
                <a:lnTo>
                  <a:pt x="7724838" y="2584864"/>
                </a:lnTo>
                <a:lnTo>
                  <a:pt x="8195689" y="3055714"/>
                </a:lnTo>
                <a:lnTo>
                  <a:pt x="8664821" y="2586582"/>
                </a:lnTo>
                <a:lnTo>
                  <a:pt x="8664821" y="2526406"/>
                </a:lnTo>
                <a:close/>
                <a:moveTo>
                  <a:pt x="6094328" y="2057287"/>
                </a:moveTo>
                <a:lnTo>
                  <a:pt x="5623228" y="2528386"/>
                </a:lnTo>
                <a:lnTo>
                  <a:pt x="5623228" y="2584606"/>
                </a:lnTo>
                <a:lnTo>
                  <a:pt x="6094325" y="3055714"/>
                </a:lnTo>
                <a:lnTo>
                  <a:pt x="6563205" y="2586835"/>
                </a:lnTo>
                <a:lnTo>
                  <a:pt x="6563205" y="2526153"/>
                </a:lnTo>
                <a:close/>
                <a:moveTo>
                  <a:pt x="11347736" y="2057286"/>
                </a:moveTo>
                <a:lnTo>
                  <a:pt x="10877262" y="2527747"/>
                </a:lnTo>
                <a:lnTo>
                  <a:pt x="10877262" y="2585241"/>
                </a:lnTo>
                <a:lnTo>
                  <a:pt x="11347734" y="3055713"/>
                </a:lnTo>
                <a:lnTo>
                  <a:pt x="11817249" y="2586199"/>
                </a:lnTo>
                <a:lnTo>
                  <a:pt x="11817249" y="2526787"/>
                </a:lnTo>
                <a:close/>
                <a:moveTo>
                  <a:pt x="258363" y="1973449"/>
                </a:moveTo>
                <a:lnTo>
                  <a:pt x="369188" y="1973449"/>
                </a:lnTo>
                <a:lnTo>
                  <a:pt x="369188" y="2084274"/>
                </a:lnTo>
                <a:lnTo>
                  <a:pt x="258363" y="2084274"/>
                </a:lnTo>
                <a:close/>
                <a:moveTo>
                  <a:pt x="2359980" y="1973449"/>
                </a:moveTo>
                <a:lnTo>
                  <a:pt x="2470805" y="1973449"/>
                </a:lnTo>
                <a:lnTo>
                  <a:pt x="2470805" y="2084274"/>
                </a:lnTo>
                <a:lnTo>
                  <a:pt x="2359980" y="2084274"/>
                </a:lnTo>
                <a:close/>
                <a:moveTo>
                  <a:pt x="1309171" y="1973449"/>
                </a:moveTo>
                <a:lnTo>
                  <a:pt x="1419995" y="1973449"/>
                </a:lnTo>
                <a:lnTo>
                  <a:pt x="1419995" y="2084274"/>
                </a:lnTo>
                <a:lnTo>
                  <a:pt x="1309171" y="2084274"/>
                </a:lnTo>
                <a:close/>
                <a:moveTo>
                  <a:pt x="4461591" y="1973448"/>
                </a:moveTo>
                <a:lnTo>
                  <a:pt x="4572416" y="1973448"/>
                </a:lnTo>
                <a:lnTo>
                  <a:pt x="4572416" y="2084273"/>
                </a:lnTo>
                <a:lnTo>
                  <a:pt x="4461591" y="2084273"/>
                </a:lnTo>
                <a:close/>
                <a:moveTo>
                  <a:pt x="3410788" y="1973448"/>
                </a:moveTo>
                <a:lnTo>
                  <a:pt x="3521614" y="1973448"/>
                </a:lnTo>
                <a:lnTo>
                  <a:pt x="3521614" y="2084273"/>
                </a:lnTo>
                <a:lnTo>
                  <a:pt x="3410788" y="2084273"/>
                </a:lnTo>
                <a:close/>
                <a:moveTo>
                  <a:pt x="6563205" y="1973448"/>
                </a:moveTo>
                <a:lnTo>
                  <a:pt x="6674030" y="1973448"/>
                </a:lnTo>
                <a:lnTo>
                  <a:pt x="6674030" y="2084273"/>
                </a:lnTo>
                <a:lnTo>
                  <a:pt x="6563205" y="2084273"/>
                </a:lnTo>
                <a:close/>
                <a:moveTo>
                  <a:pt x="5512399" y="1973448"/>
                </a:moveTo>
                <a:lnTo>
                  <a:pt x="5623224" y="1973448"/>
                </a:lnTo>
                <a:lnTo>
                  <a:pt x="5623224" y="2084273"/>
                </a:lnTo>
                <a:lnTo>
                  <a:pt x="5512399" y="2084273"/>
                </a:lnTo>
                <a:close/>
                <a:moveTo>
                  <a:pt x="7614013" y="1973448"/>
                </a:moveTo>
                <a:lnTo>
                  <a:pt x="7724838" y="1973448"/>
                </a:lnTo>
                <a:lnTo>
                  <a:pt x="7724838" y="2084273"/>
                </a:lnTo>
                <a:lnTo>
                  <a:pt x="7614013" y="2084273"/>
                </a:lnTo>
                <a:close/>
                <a:moveTo>
                  <a:pt x="9715629" y="1973448"/>
                </a:moveTo>
                <a:lnTo>
                  <a:pt x="9826454" y="1973448"/>
                </a:lnTo>
                <a:lnTo>
                  <a:pt x="9826454" y="2084273"/>
                </a:lnTo>
                <a:lnTo>
                  <a:pt x="9715629" y="2084273"/>
                </a:lnTo>
                <a:close/>
                <a:moveTo>
                  <a:pt x="8664821" y="1973448"/>
                </a:moveTo>
                <a:lnTo>
                  <a:pt x="8775646" y="1973448"/>
                </a:lnTo>
                <a:lnTo>
                  <a:pt x="8775646" y="2084273"/>
                </a:lnTo>
                <a:lnTo>
                  <a:pt x="8664821" y="2084273"/>
                </a:lnTo>
                <a:close/>
                <a:moveTo>
                  <a:pt x="11817249" y="1973448"/>
                </a:moveTo>
                <a:lnTo>
                  <a:pt x="11928074" y="1973448"/>
                </a:lnTo>
                <a:lnTo>
                  <a:pt x="11928074" y="2084273"/>
                </a:lnTo>
                <a:lnTo>
                  <a:pt x="11817249" y="2084273"/>
                </a:lnTo>
                <a:close/>
                <a:moveTo>
                  <a:pt x="10766437" y="1973448"/>
                </a:moveTo>
                <a:lnTo>
                  <a:pt x="10877262" y="1973448"/>
                </a:lnTo>
                <a:lnTo>
                  <a:pt x="10877262" y="2084273"/>
                </a:lnTo>
                <a:lnTo>
                  <a:pt x="10766437" y="2084273"/>
                </a:lnTo>
                <a:close/>
                <a:moveTo>
                  <a:pt x="3441643" y="1557959"/>
                </a:moveTo>
                <a:lnTo>
                  <a:pt x="2968431" y="2031169"/>
                </a:lnTo>
                <a:lnTo>
                  <a:pt x="3437348" y="2500070"/>
                </a:lnTo>
                <a:lnTo>
                  <a:pt x="3497959" y="2500070"/>
                </a:lnTo>
                <a:lnTo>
                  <a:pt x="3966865" y="2031168"/>
                </a:lnTo>
                <a:lnTo>
                  <a:pt x="3493665" y="1557959"/>
                </a:lnTo>
                <a:close/>
                <a:moveTo>
                  <a:pt x="2390961" y="1557959"/>
                </a:moveTo>
                <a:lnTo>
                  <a:pt x="1917745" y="2031169"/>
                </a:lnTo>
                <a:lnTo>
                  <a:pt x="2386665" y="2500070"/>
                </a:lnTo>
                <a:lnTo>
                  <a:pt x="2447277" y="2500070"/>
                </a:lnTo>
                <a:lnTo>
                  <a:pt x="2916189" y="2031169"/>
                </a:lnTo>
                <a:lnTo>
                  <a:pt x="2442980" y="1557959"/>
                </a:lnTo>
                <a:close/>
                <a:moveTo>
                  <a:pt x="1340273" y="1557959"/>
                </a:moveTo>
                <a:lnTo>
                  <a:pt x="867066" y="2031167"/>
                </a:lnTo>
                <a:lnTo>
                  <a:pt x="1335980" y="2500070"/>
                </a:lnTo>
                <a:lnTo>
                  <a:pt x="1396589" y="2500070"/>
                </a:lnTo>
                <a:lnTo>
                  <a:pt x="1865501" y="2031169"/>
                </a:lnTo>
                <a:lnTo>
                  <a:pt x="1392293" y="1557959"/>
                </a:lnTo>
                <a:close/>
                <a:moveTo>
                  <a:pt x="5542986" y="1557958"/>
                </a:moveTo>
                <a:lnTo>
                  <a:pt x="5069790" y="2031167"/>
                </a:lnTo>
                <a:lnTo>
                  <a:pt x="5538694" y="2500070"/>
                </a:lnTo>
                <a:lnTo>
                  <a:pt x="5599302" y="2500070"/>
                </a:lnTo>
                <a:lnTo>
                  <a:pt x="6068206" y="2031166"/>
                </a:lnTo>
                <a:lnTo>
                  <a:pt x="5595011" y="1557958"/>
                </a:lnTo>
                <a:close/>
                <a:moveTo>
                  <a:pt x="4492305" y="1557958"/>
                </a:moveTo>
                <a:lnTo>
                  <a:pt x="4019109" y="2031168"/>
                </a:lnTo>
                <a:lnTo>
                  <a:pt x="4488010" y="2500070"/>
                </a:lnTo>
                <a:lnTo>
                  <a:pt x="4548620" y="2500070"/>
                </a:lnTo>
                <a:lnTo>
                  <a:pt x="5017539" y="2031167"/>
                </a:lnTo>
                <a:lnTo>
                  <a:pt x="4544326" y="1557958"/>
                </a:lnTo>
                <a:close/>
                <a:moveTo>
                  <a:pt x="7644337" y="1557958"/>
                </a:moveTo>
                <a:lnTo>
                  <a:pt x="7171129" y="2031167"/>
                </a:lnTo>
                <a:lnTo>
                  <a:pt x="7640044" y="2500070"/>
                </a:lnTo>
                <a:lnTo>
                  <a:pt x="7700653" y="2500070"/>
                </a:lnTo>
                <a:lnTo>
                  <a:pt x="8169569" y="2031167"/>
                </a:lnTo>
                <a:lnTo>
                  <a:pt x="7696361" y="1557958"/>
                </a:lnTo>
                <a:close/>
                <a:moveTo>
                  <a:pt x="6593656" y="1557958"/>
                </a:moveTo>
                <a:lnTo>
                  <a:pt x="6120450" y="2031165"/>
                </a:lnTo>
                <a:lnTo>
                  <a:pt x="6589366" y="2500070"/>
                </a:lnTo>
                <a:lnTo>
                  <a:pt x="6649970" y="2500070"/>
                </a:lnTo>
                <a:lnTo>
                  <a:pt x="7118885" y="2031167"/>
                </a:lnTo>
                <a:lnTo>
                  <a:pt x="6645676" y="1557958"/>
                </a:lnTo>
                <a:close/>
                <a:moveTo>
                  <a:pt x="9745703" y="1557958"/>
                </a:moveTo>
                <a:lnTo>
                  <a:pt x="9272494" y="2031167"/>
                </a:lnTo>
                <a:lnTo>
                  <a:pt x="9741408" y="2500070"/>
                </a:lnTo>
                <a:lnTo>
                  <a:pt x="9802016" y="2500070"/>
                </a:lnTo>
                <a:lnTo>
                  <a:pt x="10270931" y="2031167"/>
                </a:lnTo>
                <a:lnTo>
                  <a:pt x="9797723" y="1557958"/>
                </a:lnTo>
                <a:close/>
                <a:moveTo>
                  <a:pt x="8695019" y="1557958"/>
                </a:moveTo>
                <a:lnTo>
                  <a:pt x="8221812" y="2031166"/>
                </a:lnTo>
                <a:lnTo>
                  <a:pt x="8690730" y="2500070"/>
                </a:lnTo>
                <a:lnTo>
                  <a:pt x="8751334" y="2500070"/>
                </a:lnTo>
                <a:lnTo>
                  <a:pt x="9220250" y="2031166"/>
                </a:lnTo>
                <a:lnTo>
                  <a:pt x="8747043" y="1557958"/>
                </a:lnTo>
                <a:close/>
                <a:moveTo>
                  <a:pt x="10796383" y="1557958"/>
                </a:moveTo>
                <a:lnTo>
                  <a:pt x="10323175" y="2031166"/>
                </a:lnTo>
                <a:lnTo>
                  <a:pt x="10792091" y="2500070"/>
                </a:lnTo>
                <a:lnTo>
                  <a:pt x="10852696" y="2500070"/>
                </a:lnTo>
                <a:lnTo>
                  <a:pt x="11321614" y="2031164"/>
                </a:lnTo>
                <a:lnTo>
                  <a:pt x="10848409" y="1557958"/>
                </a:lnTo>
                <a:close/>
                <a:moveTo>
                  <a:pt x="783781" y="1447135"/>
                </a:moveTo>
                <a:lnTo>
                  <a:pt x="894606" y="1447135"/>
                </a:lnTo>
                <a:lnTo>
                  <a:pt x="894606" y="1557959"/>
                </a:lnTo>
                <a:lnTo>
                  <a:pt x="783781" y="1557959"/>
                </a:lnTo>
                <a:close/>
                <a:moveTo>
                  <a:pt x="1834586" y="1447134"/>
                </a:moveTo>
                <a:lnTo>
                  <a:pt x="1945411" y="1447134"/>
                </a:lnTo>
                <a:lnTo>
                  <a:pt x="1945411" y="1557959"/>
                </a:lnTo>
                <a:lnTo>
                  <a:pt x="1834586" y="1557959"/>
                </a:lnTo>
                <a:close/>
                <a:moveTo>
                  <a:pt x="4987002" y="1447134"/>
                </a:moveTo>
                <a:lnTo>
                  <a:pt x="5097832" y="1447134"/>
                </a:lnTo>
                <a:lnTo>
                  <a:pt x="5097832" y="1557958"/>
                </a:lnTo>
                <a:lnTo>
                  <a:pt x="4987002" y="1557958"/>
                </a:lnTo>
                <a:close/>
                <a:moveTo>
                  <a:pt x="3936204" y="1447134"/>
                </a:moveTo>
                <a:lnTo>
                  <a:pt x="4047028" y="1447134"/>
                </a:lnTo>
                <a:lnTo>
                  <a:pt x="4047028" y="1557959"/>
                </a:lnTo>
                <a:lnTo>
                  <a:pt x="3936204" y="1557959"/>
                </a:lnTo>
                <a:close/>
                <a:moveTo>
                  <a:pt x="2885398" y="1447134"/>
                </a:moveTo>
                <a:lnTo>
                  <a:pt x="2996224" y="1447134"/>
                </a:lnTo>
                <a:lnTo>
                  <a:pt x="2996224" y="1557959"/>
                </a:lnTo>
                <a:lnTo>
                  <a:pt x="2885398" y="1557959"/>
                </a:lnTo>
                <a:close/>
                <a:moveTo>
                  <a:pt x="6037801" y="1447133"/>
                </a:moveTo>
                <a:lnTo>
                  <a:pt x="6148626" y="1447133"/>
                </a:lnTo>
                <a:lnTo>
                  <a:pt x="6148626" y="1557958"/>
                </a:lnTo>
                <a:lnTo>
                  <a:pt x="6037801" y="1557958"/>
                </a:lnTo>
                <a:close/>
                <a:moveTo>
                  <a:pt x="9190225" y="1447133"/>
                </a:moveTo>
                <a:lnTo>
                  <a:pt x="9301050" y="1447133"/>
                </a:lnTo>
                <a:lnTo>
                  <a:pt x="9301050" y="1557958"/>
                </a:lnTo>
                <a:lnTo>
                  <a:pt x="9190225" y="1557958"/>
                </a:lnTo>
                <a:close/>
                <a:moveTo>
                  <a:pt x="8139417" y="1447133"/>
                </a:moveTo>
                <a:lnTo>
                  <a:pt x="8250242" y="1447133"/>
                </a:lnTo>
                <a:lnTo>
                  <a:pt x="8250242" y="1557958"/>
                </a:lnTo>
                <a:lnTo>
                  <a:pt x="8139417" y="1557958"/>
                </a:lnTo>
                <a:close/>
                <a:moveTo>
                  <a:pt x="7088609" y="1447133"/>
                </a:moveTo>
                <a:lnTo>
                  <a:pt x="7199434" y="1447133"/>
                </a:lnTo>
                <a:lnTo>
                  <a:pt x="7199434" y="1557958"/>
                </a:lnTo>
                <a:lnTo>
                  <a:pt x="7088609" y="1557958"/>
                </a:lnTo>
                <a:close/>
                <a:moveTo>
                  <a:pt x="10241033" y="1447133"/>
                </a:moveTo>
                <a:lnTo>
                  <a:pt x="10351858" y="1447133"/>
                </a:lnTo>
                <a:lnTo>
                  <a:pt x="10351858" y="1557957"/>
                </a:lnTo>
                <a:lnTo>
                  <a:pt x="10241033" y="1557957"/>
                </a:lnTo>
                <a:close/>
                <a:moveTo>
                  <a:pt x="11291841" y="1447133"/>
                </a:moveTo>
                <a:lnTo>
                  <a:pt x="11402666" y="1447133"/>
                </a:lnTo>
                <a:lnTo>
                  <a:pt x="11402666" y="1557957"/>
                </a:lnTo>
                <a:lnTo>
                  <a:pt x="11291841" y="1557957"/>
                </a:lnTo>
                <a:close/>
                <a:moveTo>
                  <a:pt x="2942310" y="1006607"/>
                </a:moveTo>
                <a:lnTo>
                  <a:pt x="2470820" y="1478100"/>
                </a:lnTo>
                <a:lnTo>
                  <a:pt x="2470820" y="1533556"/>
                </a:lnTo>
                <a:lnTo>
                  <a:pt x="2942310" y="2005047"/>
                </a:lnTo>
                <a:lnTo>
                  <a:pt x="3410804" y="1536556"/>
                </a:lnTo>
                <a:lnTo>
                  <a:pt x="3410804" y="1475099"/>
                </a:lnTo>
                <a:close/>
                <a:moveTo>
                  <a:pt x="1891623" y="1006607"/>
                </a:moveTo>
                <a:lnTo>
                  <a:pt x="1420008" y="1478224"/>
                </a:lnTo>
                <a:lnTo>
                  <a:pt x="1420008" y="1533431"/>
                </a:lnTo>
                <a:lnTo>
                  <a:pt x="1891623" y="2005047"/>
                </a:lnTo>
                <a:lnTo>
                  <a:pt x="2359996" y="1536681"/>
                </a:lnTo>
                <a:lnTo>
                  <a:pt x="2359996" y="1474975"/>
                </a:lnTo>
                <a:close/>
                <a:moveTo>
                  <a:pt x="840943" y="1006607"/>
                </a:moveTo>
                <a:lnTo>
                  <a:pt x="369202" y="1478351"/>
                </a:lnTo>
                <a:lnTo>
                  <a:pt x="369202" y="1533303"/>
                </a:lnTo>
                <a:lnTo>
                  <a:pt x="840944" y="2005046"/>
                </a:lnTo>
                <a:lnTo>
                  <a:pt x="1309184" y="1536806"/>
                </a:lnTo>
                <a:lnTo>
                  <a:pt x="1309184" y="1474850"/>
                </a:lnTo>
                <a:close/>
                <a:moveTo>
                  <a:pt x="3992987" y="1006606"/>
                </a:moveTo>
                <a:lnTo>
                  <a:pt x="3521631" y="1477974"/>
                </a:lnTo>
                <a:lnTo>
                  <a:pt x="3521631" y="1533680"/>
                </a:lnTo>
                <a:lnTo>
                  <a:pt x="3992986" y="2005046"/>
                </a:lnTo>
                <a:lnTo>
                  <a:pt x="4461598" y="1536423"/>
                </a:lnTo>
                <a:lnTo>
                  <a:pt x="4461598" y="1475230"/>
                </a:lnTo>
                <a:close/>
                <a:moveTo>
                  <a:pt x="6094326" y="1006605"/>
                </a:moveTo>
                <a:lnTo>
                  <a:pt x="5623230" y="1477714"/>
                </a:lnTo>
                <a:lnTo>
                  <a:pt x="5623230" y="1533934"/>
                </a:lnTo>
                <a:lnTo>
                  <a:pt x="6094328" y="2005044"/>
                </a:lnTo>
                <a:lnTo>
                  <a:pt x="6563205" y="1536166"/>
                </a:lnTo>
                <a:lnTo>
                  <a:pt x="6563205" y="1475487"/>
                </a:lnTo>
                <a:close/>
                <a:moveTo>
                  <a:pt x="9246371" y="1006604"/>
                </a:moveTo>
                <a:lnTo>
                  <a:pt x="8775646" y="1477332"/>
                </a:lnTo>
                <a:lnTo>
                  <a:pt x="8775646" y="1534319"/>
                </a:lnTo>
                <a:lnTo>
                  <a:pt x="9246371" y="2005045"/>
                </a:lnTo>
                <a:lnTo>
                  <a:pt x="9715629" y="1535786"/>
                </a:lnTo>
                <a:lnTo>
                  <a:pt x="9715629" y="1475864"/>
                </a:lnTo>
                <a:close/>
                <a:moveTo>
                  <a:pt x="5043669" y="1006604"/>
                </a:moveTo>
                <a:lnTo>
                  <a:pt x="4572422" y="1477843"/>
                </a:lnTo>
                <a:lnTo>
                  <a:pt x="4572422" y="1533811"/>
                </a:lnTo>
                <a:lnTo>
                  <a:pt x="5043664" y="2005045"/>
                </a:lnTo>
                <a:lnTo>
                  <a:pt x="5512407" y="1536296"/>
                </a:lnTo>
                <a:lnTo>
                  <a:pt x="5512407" y="1475351"/>
                </a:lnTo>
                <a:close/>
                <a:moveTo>
                  <a:pt x="11347735" y="1006604"/>
                </a:moveTo>
                <a:lnTo>
                  <a:pt x="10877262" y="1477079"/>
                </a:lnTo>
                <a:lnTo>
                  <a:pt x="10877262" y="1534567"/>
                </a:lnTo>
                <a:lnTo>
                  <a:pt x="11347736" y="2005041"/>
                </a:lnTo>
                <a:lnTo>
                  <a:pt x="11817249" y="1535528"/>
                </a:lnTo>
                <a:lnTo>
                  <a:pt x="11817249" y="1476120"/>
                </a:lnTo>
                <a:close/>
                <a:moveTo>
                  <a:pt x="8195690" y="1006604"/>
                </a:moveTo>
                <a:lnTo>
                  <a:pt x="7724838" y="1477458"/>
                </a:lnTo>
                <a:lnTo>
                  <a:pt x="7724838" y="1534191"/>
                </a:lnTo>
                <a:lnTo>
                  <a:pt x="8195691" y="2005044"/>
                </a:lnTo>
                <a:lnTo>
                  <a:pt x="8664821" y="1535914"/>
                </a:lnTo>
                <a:lnTo>
                  <a:pt x="8664821" y="1475736"/>
                </a:lnTo>
                <a:close/>
                <a:moveTo>
                  <a:pt x="7145009" y="1006604"/>
                </a:moveTo>
                <a:lnTo>
                  <a:pt x="6674030" y="1477584"/>
                </a:lnTo>
                <a:lnTo>
                  <a:pt x="6674030" y="1534069"/>
                </a:lnTo>
                <a:lnTo>
                  <a:pt x="7145007" y="2005046"/>
                </a:lnTo>
                <a:lnTo>
                  <a:pt x="7614013" y="1536039"/>
                </a:lnTo>
                <a:lnTo>
                  <a:pt x="7614013" y="1475610"/>
                </a:lnTo>
                <a:close/>
                <a:moveTo>
                  <a:pt x="10297056" y="1006603"/>
                </a:moveTo>
                <a:lnTo>
                  <a:pt x="9826454" y="1477207"/>
                </a:lnTo>
                <a:lnTo>
                  <a:pt x="9826454" y="1534445"/>
                </a:lnTo>
                <a:lnTo>
                  <a:pt x="10297053" y="2005045"/>
                </a:lnTo>
                <a:lnTo>
                  <a:pt x="10766437" y="1535660"/>
                </a:lnTo>
                <a:lnTo>
                  <a:pt x="10766437" y="1475986"/>
                </a:lnTo>
                <a:close/>
                <a:moveTo>
                  <a:pt x="258361" y="922634"/>
                </a:moveTo>
                <a:lnTo>
                  <a:pt x="369186" y="922634"/>
                </a:lnTo>
                <a:lnTo>
                  <a:pt x="369186" y="1033459"/>
                </a:lnTo>
                <a:lnTo>
                  <a:pt x="258361" y="1033459"/>
                </a:lnTo>
                <a:close/>
                <a:moveTo>
                  <a:pt x="2359977" y="922633"/>
                </a:moveTo>
                <a:lnTo>
                  <a:pt x="2470802" y="922633"/>
                </a:lnTo>
                <a:lnTo>
                  <a:pt x="2470802" y="1033458"/>
                </a:lnTo>
                <a:lnTo>
                  <a:pt x="2359977" y="1033458"/>
                </a:lnTo>
                <a:close/>
                <a:moveTo>
                  <a:pt x="1309169" y="922633"/>
                </a:moveTo>
                <a:lnTo>
                  <a:pt x="1419993" y="922633"/>
                </a:lnTo>
                <a:lnTo>
                  <a:pt x="1419993" y="1033458"/>
                </a:lnTo>
                <a:lnTo>
                  <a:pt x="1309169" y="1033458"/>
                </a:lnTo>
                <a:close/>
                <a:moveTo>
                  <a:pt x="5512398" y="922633"/>
                </a:moveTo>
                <a:lnTo>
                  <a:pt x="5623223" y="922633"/>
                </a:lnTo>
                <a:lnTo>
                  <a:pt x="5623223" y="1033458"/>
                </a:lnTo>
                <a:lnTo>
                  <a:pt x="5512398" y="1033458"/>
                </a:lnTo>
                <a:close/>
                <a:moveTo>
                  <a:pt x="4461591" y="922633"/>
                </a:moveTo>
                <a:lnTo>
                  <a:pt x="4572415" y="922633"/>
                </a:lnTo>
                <a:lnTo>
                  <a:pt x="4572415" y="1033458"/>
                </a:lnTo>
                <a:lnTo>
                  <a:pt x="4461591" y="1033458"/>
                </a:lnTo>
                <a:close/>
                <a:moveTo>
                  <a:pt x="3410785" y="922633"/>
                </a:moveTo>
                <a:lnTo>
                  <a:pt x="3521610" y="922633"/>
                </a:lnTo>
                <a:lnTo>
                  <a:pt x="3521610" y="1033458"/>
                </a:lnTo>
                <a:lnTo>
                  <a:pt x="3410785" y="1033458"/>
                </a:lnTo>
                <a:close/>
                <a:moveTo>
                  <a:pt x="7614013" y="922633"/>
                </a:moveTo>
                <a:lnTo>
                  <a:pt x="7724838" y="922633"/>
                </a:lnTo>
                <a:lnTo>
                  <a:pt x="7724838" y="1033458"/>
                </a:lnTo>
                <a:lnTo>
                  <a:pt x="7614013" y="1033458"/>
                </a:lnTo>
                <a:close/>
                <a:moveTo>
                  <a:pt x="6563205" y="922633"/>
                </a:moveTo>
                <a:lnTo>
                  <a:pt x="6674030" y="922633"/>
                </a:lnTo>
                <a:lnTo>
                  <a:pt x="6674030" y="1033458"/>
                </a:lnTo>
                <a:lnTo>
                  <a:pt x="6563205" y="1033458"/>
                </a:lnTo>
                <a:close/>
                <a:moveTo>
                  <a:pt x="10766437" y="922633"/>
                </a:moveTo>
                <a:lnTo>
                  <a:pt x="10877262" y="922633"/>
                </a:lnTo>
                <a:lnTo>
                  <a:pt x="10877262" y="1033458"/>
                </a:lnTo>
                <a:lnTo>
                  <a:pt x="10766437" y="1033458"/>
                </a:lnTo>
                <a:close/>
                <a:moveTo>
                  <a:pt x="9715629" y="922633"/>
                </a:moveTo>
                <a:lnTo>
                  <a:pt x="9826454" y="922633"/>
                </a:lnTo>
                <a:lnTo>
                  <a:pt x="9826454" y="1033458"/>
                </a:lnTo>
                <a:lnTo>
                  <a:pt x="9715629" y="1033458"/>
                </a:lnTo>
                <a:close/>
                <a:moveTo>
                  <a:pt x="8664821" y="922633"/>
                </a:moveTo>
                <a:lnTo>
                  <a:pt x="8775646" y="922633"/>
                </a:lnTo>
                <a:lnTo>
                  <a:pt x="8775646" y="1033458"/>
                </a:lnTo>
                <a:lnTo>
                  <a:pt x="8664821" y="1033458"/>
                </a:lnTo>
                <a:close/>
                <a:moveTo>
                  <a:pt x="11817249" y="922633"/>
                </a:moveTo>
                <a:lnTo>
                  <a:pt x="11928074" y="922633"/>
                </a:lnTo>
                <a:lnTo>
                  <a:pt x="11928074" y="1033458"/>
                </a:lnTo>
                <a:lnTo>
                  <a:pt x="11817249" y="1033458"/>
                </a:lnTo>
                <a:close/>
                <a:moveTo>
                  <a:pt x="1337485" y="510062"/>
                </a:moveTo>
                <a:lnTo>
                  <a:pt x="867065" y="980486"/>
                </a:lnTo>
                <a:lnTo>
                  <a:pt x="1333712" y="1447134"/>
                </a:lnTo>
                <a:lnTo>
                  <a:pt x="1398855" y="1447134"/>
                </a:lnTo>
                <a:lnTo>
                  <a:pt x="1865501" y="980486"/>
                </a:lnTo>
                <a:lnTo>
                  <a:pt x="1395081" y="510062"/>
                </a:lnTo>
                <a:close/>
                <a:moveTo>
                  <a:pt x="2388173" y="510062"/>
                </a:moveTo>
                <a:lnTo>
                  <a:pt x="1917745" y="980486"/>
                </a:lnTo>
                <a:lnTo>
                  <a:pt x="2384399" y="1447134"/>
                </a:lnTo>
                <a:lnTo>
                  <a:pt x="2449542" y="1447134"/>
                </a:lnTo>
                <a:lnTo>
                  <a:pt x="2916189" y="980486"/>
                </a:lnTo>
                <a:lnTo>
                  <a:pt x="2445767" y="510062"/>
                </a:lnTo>
                <a:close/>
                <a:moveTo>
                  <a:pt x="3438856" y="510062"/>
                </a:moveTo>
                <a:lnTo>
                  <a:pt x="2968432" y="980486"/>
                </a:lnTo>
                <a:lnTo>
                  <a:pt x="3435083" y="1447134"/>
                </a:lnTo>
                <a:lnTo>
                  <a:pt x="3500228" y="1447134"/>
                </a:lnTo>
                <a:lnTo>
                  <a:pt x="3966865" y="980485"/>
                </a:lnTo>
                <a:lnTo>
                  <a:pt x="3496454" y="510062"/>
                </a:lnTo>
                <a:close/>
                <a:moveTo>
                  <a:pt x="4489518" y="510062"/>
                </a:moveTo>
                <a:lnTo>
                  <a:pt x="4019109" y="980485"/>
                </a:lnTo>
                <a:lnTo>
                  <a:pt x="4485744" y="1447134"/>
                </a:lnTo>
                <a:lnTo>
                  <a:pt x="4550887" y="1447134"/>
                </a:lnTo>
                <a:lnTo>
                  <a:pt x="5017543" y="980483"/>
                </a:lnTo>
                <a:lnTo>
                  <a:pt x="4547118" y="510062"/>
                </a:lnTo>
                <a:close/>
                <a:moveTo>
                  <a:pt x="5540201" y="510062"/>
                </a:moveTo>
                <a:lnTo>
                  <a:pt x="5069792" y="980483"/>
                </a:lnTo>
                <a:lnTo>
                  <a:pt x="5536431" y="1447134"/>
                </a:lnTo>
                <a:lnTo>
                  <a:pt x="5601567" y="1447134"/>
                </a:lnTo>
                <a:lnTo>
                  <a:pt x="6068204" y="980484"/>
                </a:lnTo>
                <a:lnTo>
                  <a:pt x="5597797" y="510062"/>
                </a:lnTo>
                <a:close/>
                <a:moveTo>
                  <a:pt x="6590867" y="510062"/>
                </a:moveTo>
                <a:lnTo>
                  <a:pt x="6120447" y="980484"/>
                </a:lnTo>
                <a:lnTo>
                  <a:pt x="6587095" y="1447133"/>
                </a:lnTo>
                <a:lnTo>
                  <a:pt x="6652238" y="1447133"/>
                </a:lnTo>
                <a:lnTo>
                  <a:pt x="7118887" y="980483"/>
                </a:lnTo>
                <a:lnTo>
                  <a:pt x="6648468" y="510062"/>
                </a:lnTo>
                <a:close/>
                <a:moveTo>
                  <a:pt x="7641550" y="510061"/>
                </a:moveTo>
                <a:lnTo>
                  <a:pt x="7171131" y="980482"/>
                </a:lnTo>
                <a:lnTo>
                  <a:pt x="7637780" y="1447133"/>
                </a:lnTo>
                <a:lnTo>
                  <a:pt x="7702919" y="1447133"/>
                </a:lnTo>
                <a:lnTo>
                  <a:pt x="8169568" y="980483"/>
                </a:lnTo>
                <a:lnTo>
                  <a:pt x="7699149" y="510061"/>
                </a:lnTo>
                <a:close/>
                <a:moveTo>
                  <a:pt x="8692232" y="510061"/>
                </a:moveTo>
                <a:lnTo>
                  <a:pt x="8221811" y="980484"/>
                </a:lnTo>
                <a:lnTo>
                  <a:pt x="8688459" y="1447133"/>
                </a:lnTo>
                <a:lnTo>
                  <a:pt x="8753603" y="1447133"/>
                </a:lnTo>
                <a:lnTo>
                  <a:pt x="9220250" y="980484"/>
                </a:lnTo>
                <a:lnTo>
                  <a:pt x="8749829" y="510061"/>
                </a:lnTo>
                <a:close/>
                <a:moveTo>
                  <a:pt x="10793597" y="510061"/>
                </a:moveTo>
                <a:lnTo>
                  <a:pt x="10323178" y="980482"/>
                </a:lnTo>
                <a:lnTo>
                  <a:pt x="10789828" y="1447133"/>
                </a:lnTo>
                <a:lnTo>
                  <a:pt x="10854964" y="1447133"/>
                </a:lnTo>
                <a:lnTo>
                  <a:pt x="11321613" y="980483"/>
                </a:lnTo>
                <a:lnTo>
                  <a:pt x="10851193" y="510061"/>
                </a:lnTo>
                <a:close/>
                <a:moveTo>
                  <a:pt x="9742913" y="510061"/>
                </a:moveTo>
                <a:lnTo>
                  <a:pt x="9272493" y="980483"/>
                </a:lnTo>
                <a:lnTo>
                  <a:pt x="9739141" y="1447133"/>
                </a:lnTo>
                <a:lnTo>
                  <a:pt x="9804283" y="1447133"/>
                </a:lnTo>
                <a:lnTo>
                  <a:pt x="10270933" y="980481"/>
                </a:lnTo>
                <a:lnTo>
                  <a:pt x="9800515" y="510061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2"/>
                </a:lnTo>
                <a:lnTo>
                  <a:pt x="783785" y="510062"/>
                </a:lnTo>
                <a:close/>
                <a:moveTo>
                  <a:pt x="2885401" y="399237"/>
                </a:moveTo>
                <a:lnTo>
                  <a:pt x="2996227" y="399237"/>
                </a:lnTo>
                <a:lnTo>
                  <a:pt x="2996227" y="510062"/>
                </a:lnTo>
                <a:lnTo>
                  <a:pt x="2885401" y="510062"/>
                </a:lnTo>
                <a:close/>
                <a:moveTo>
                  <a:pt x="1834590" y="399237"/>
                </a:moveTo>
                <a:lnTo>
                  <a:pt x="1945415" y="399237"/>
                </a:lnTo>
                <a:lnTo>
                  <a:pt x="1945415" y="510062"/>
                </a:lnTo>
                <a:lnTo>
                  <a:pt x="1834590" y="510062"/>
                </a:lnTo>
                <a:close/>
                <a:moveTo>
                  <a:pt x="3936208" y="399237"/>
                </a:moveTo>
                <a:lnTo>
                  <a:pt x="4047032" y="399237"/>
                </a:lnTo>
                <a:lnTo>
                  <a:pt x="4047032" y="510062"/>
                </a:lnTo>
                <a:lnTo>
                  <a:pt x="3936208" y="510062"/>
                </a:lnTo>
                <a:close/>
                <a:moveTo>
                  <a:pt x="4987004" y="399237"/>
                </a:moveTo>
                <a:lnTo>
                  <a:pt x="5097834" y="399237"/>
                </a:lnTo>
                <a:lnTo>
                  <a:pt x="5097834" y="510062"/>
                </a:lnTo>
                <a:lnTo>
                  <a:pt x="4987004" y="510062"/>
                </a:lnTo>
                <a:close/>
                <a:moveTo>
                  <a:pt x="6037802" y="399237"/>
                </a:moveTo>
                <a:lnTo>
                  <a:pt x="6148626" y="399237"/>
                </a:lnTo>
                <a:lnTo>
                  <a:pt x="6148626" y="510062"/>
                </a:lnTo>
                <a:lnTo>
                  <a:pt x="6037802" y="510062"/>
                </a:lnTo>
                <a:close/>
                <a:moveTo>
                  <a:pt x="7088609" y="399237"/>
                </a:moveTo>
                <a:lnTo>
                  <a:pt x="7199434" y="399237"/>
                </a:lnTo>
                <a:lnTo>
                  <a:pt x="7199434" y="510061"/>
                </a:lnTo>
                <a:lnTo>
                  <a:pt x="7088609" y="510061"/>
                </a:lnTo>
                <a:close/>
                <a:moveTo>
                  <a:pt x="8139417" y="399237"/>
                </a:moveTo>
                <a:lnTo>
                  <a:pt x="8250242" y="399237"/>
                </a:lnTo>
                <a:lnTo>
                  <a:pt x="8250242" y="510061"/>
                </a:lnTo>
                <a:lnTo>
                  <a:pt x="8139417" y="510061"/>
                </a:lnTo>
                <a:close/>
                <a:moveTo>
                  <a:pt x="9190225" y="399236"/>
                </a:moveTo>
                <a:lnTo>
                  <a:pt x="9301050" y="399236"/>
                </a:lnTo>
                <a:lnTo>
                  <a:pt x="9301050" y="510061"/>
                </a:lnTo>
                <a:lnTo>
                  <a:pt x="9190225" y="510061"/>
                </a:lnTo>
                <a:close/>
                <a:moveTo>
                  <a:pt x="10241033" y="399236"/>
                </a:moveTo>
                <a:lnTo>
                  <a:pt x="10351858" y="399236"/>
                </a:lnTo>
                <a:lnTo>
                  <a:pt x="10351858" y="510061"/>
                </a:lnTo>
                <a:lnTo>
                  <a:pt x="10241033" y="510061"/>
                </a:lnTo>
                <a:close/>
                <a:moveTo>
                  <a:pt x="11291841" y="399236"/>
                </a:moveTo>
                <a:lnTo>
                  <a:pt x="11402666" y="399236"/>
                </a:lnTo>
                <a:lnTo>
                  <a:pt x="11402666" y="510061"/>
                </a:lnTo>
                <a:lnTo>
                  <a:pt x="11291841" y="510061"/>
                </a:lnTo>
                <a:close/>
                <a:moveTo>
                  <a:pt x="6138405" y="0"/>
                </a:moveTo>
                <a:lnTo>
                  <a:pt x="6190649" y="0"/>
                </a:lnTo>
                <a:lnTo>
                  <a:pt x="6589887" y="399237"/>
                </a:lnTo>
                <a:lnTo>
                  <a:pt x="6649449" y="399237"/>
                </a:lnTo>
                <a:lnTo>
                  <a:pt x="7048684" y="2"/>
                </a:lnTo>
                <a:lnTo>
                  <a:pt x="7100928" y="2"/>
                </a:lnTo>
                <a:lnTo>
                  <a:pt x="6674030" y="426899"/>
                </a:lnTo>
                <a:lnTo>
                  <a:pt x="6674030" y="483379"/>
                </a:lnTo>
                <a:lnTo>
                  <a:pt x="7145009" y="954361"/>
                </a:lnTo>
                <a:lnTo>
                  <a:pt x="7614013" y="485355"/>
                </a:lnTo>
                <a:lnTo>
                  <a:pt x="7614013" y="424926"/>
                </a:lnTo>
                <a:lnTo>
                  <a:pt x="7189086" y="0"/>
                </a:lnTo>
                <a:lnTo>
                  <a:pt x="7241329" y="0"/>
                </a:lnTo>
                <a:lnTo>
                  <a:pt x="7640566" y="399237"/>
                </a:lnTo>
                <a:lnTo>
                  <a:pt x="7700131" y="399237"/>
                </a:lnTo>
                <a:lnTo>
                  <a:pt x="8099367" y="1"/>
                </a:lnTo>
                <a:lnTo>
                  <a:pt x="8151611" y="1"/>
                </a:lnTo>
                <a:lnTo>
                  <a:pt x="7724838" y="426774"/>
                </a:lnTo>
                <a:lnTo>
                  <a:pt x="7724838" y="483508"/>
                </a:lnTo>
                <a:lnTo>
                  <a:pt x="8195689" y="954363"/>
                </a:lnTo>
                <a:lnTo>
                  <a:pt x="8664821" y="485229"/>
                </a:lnTo>
                <a:lnTo>
                  <a:pt x="8664821" y="425053"/>
                </a:lnTo>
                <a:lnTo>
                  <a:pt x="8239767" y="0"/>
                </a:lnTo>
                <a:lnTo>
                  <a:pt x="8292011" y="0"/>
                </a:lnTo>
                <a:lnTo>
                  <a:pt x="8691248" y="399236"/>
                </a:lnTo>
                <a:lnTo>
                  <a:pt x="8750812" y="399236"/>
                </a:lnTo>
                <a:lnTo>
                  <a:pt x="9150049" y="1"/>
                </a:lnTo>
                <a:lnTo>
                  <a:pt x="9202293" y="1"/>
                </a:lnTo>
                <a:lnTo>
                  <a:pt x="8775646" y="426647"/>
                </a:lnTo>
                <a:lnTo>
                  <a:pt x="8775646" y="483635"/>
                </a:lnTo>
                <a:lnTo>
                  <a:pt x="9246372" y="954363"/>
                </a:lnTo>
                <a:lnTo>
                  <a:pt x="9715629" y="485103"/>
                </a:lnTo>
                <a:lnTo>
                  <a:pt x="9715629" y="425175"/>
                </a:lnTo>
                <a:lnTo>
                  <a:pt x="9290453" y="0"/>
                </a:lnTo>
                <a:lnTo>
                  <a:pt x="9342696" y="0"/>
                </a:lnTo>
                <a:lnTo>
                  <a:pt x="9741934" y="399236"/>
                </a:lnTo>
                <a:lnTo>
                  <a:pt x="9801496" y="399236"/>
                </a:lnTo>
                <a:lnTo>
                  <a:pt x="10200732" y="1"/>
                </a:lnTo>
                <a:lnTo>
                  <a:pt x="10252974" y="1"/>
                </a:lnTo>
                <a:lnTo>
                  <a:pt x="9826454" y="426520"/>
                </a:lnTo>
                <a:lnTo>
                  <a:pt x="9826454" y="483756"/>
                </a:lnTo>
                <a:lnTo>
                  <a:pt x="10297055" y="954360"/>
                </a:lnTo>
                <a:lnTo>
                  <a:pt x="10766437" y="484975"/>
                </a:lnTo>
                <a:lnTo>
                  <a:pt x="10766437" y="425305"/>
                </a:lnTo>
                <a:lnTo>
                  <a:pt x="10341131" y="0"/>
                </a:lnTo>
                <a:lnTo>
                  <a:pt x="10393375" y="0"/>
                </a:lnTo>
                <a:lnTo>
                  <a:pt x="10792612" y="399236"/>
                </a:lnTo>
                <a:lnTo>
                  <a:pt x="10852176" y="399236"/>
                </a:lnTo>
                <a:lnTo>
                  <a:pt x="11251411" y="3"/>
                </a:lnTo>
                <a:lnTo>
                  <a:pt x="11303657" y="3"/>
                </a:lnTo>
                <a:lnTo>
                  <a:pt x="10877262" y="426397"/>
                </a:lnTo>
                <a:lnTo>
                  <a:pt x="10877262" y="483887"/>
                </a:lnTo>
                <a:lnTo>
                  <a:pt x="11347735" y="954362"/>
                </a:lnTo>
                <a:lnTo>
                  <a:pt x="11817249" y="484846"/>
                </a:lnTo>
                <a:lnTo>
                  <a:pt x="11817249" y="425436"/>
                </a:lnTo>
                <a:lnTo>
                  <a:pt x="11391812" y="0"/>
                </a:lnTo>
                <a:lnTo>
                  <a:pt x="11444056" y="0"/>
                </a:lnTo>
                <a:lnTo>
                  <a:pt x="11843293" y="399236"/>
                </a:lnTo>
                <a:lnTo>
                  <a:pt x="11902859" y="399236"/>
                </a:lnTo>
                <a:lnTo>
                  <a:pt x="12191973" y="110123"/>
                </a:lnTo>
                <a:lnTo>
                  <a:pt x="12191973" y="162366"/>
                </a:lnTo>
                <a:lnTo>
                  <a:pt x="11928074" y="426265"/>
                </a:lnTo>
                <a:lnTo>
                  <a:pt x="11928074" y="484017"/>
                </a:lnTo>
                <a:lnTo>
                  <a:pt x="12191974" y="747926"/>
                </a:lnTo>
                <a:lnTo>
                  <a:pt x="12191974" y="800166"/>
                </a:lnTo>
                <a:lnTo>
                  <a:pt x="11901874" y="510061"/>
                </a:lnTo>
                <a:lnTo>
                  <a:pt x="11844278" y="510061"/>
                </a:lnTo>
                <a:lnTo>
                  <a:pt x="11373857" y="980483"/>
                </a:lnTo>
                <a:lnTo>
                  <a:pt x="11840505" y="1447132"/>
                </a:lnTo>
                <a:lnTo>
                  <a:pt x="11905645" y="1447132"/>
                </a:lnTo>
                <a:lnTo>
                  <a:pt x="12191976" y="1160803"/>
                </a:lnTo>
                <a:lnTo>
                  <a:pt x="12191976" y="1213046"/>
                </a:lnTo>
                <a:lnTo>
                  <a:pt x="11928074" y="1476947"/>
                </a:lnTo>
                <a:lnTo>
                  <a:pt x="11928074" y="1534702"/>
                </a:lnTo>
                <a:lnTo>
                  <a:pt x="12191975" y="1798604"/>
                </a:lnTo>
                <a:lnTo>
                  <a:pt x="12191975" y="1850847"/>
                </a:lnTo>
                <a:lnTo>
                  <a:pt x="11899087" y="1557957"/>
                </a:lnTo>
                <a:lnTo>
                  <a:pt x="11847063" y="1557957"/>
                </a:lnTo>
                <a:lnTo>
                  <a:pt x="11373858" y="2031163"/>
                </a:lnTo>
                <a:lnTo>
                  <a:pt x="11842778" y="2500070"/>
                </a:lnTo>
                <a:lnTo>
                  <a:pt x="11903378" y="2500070"/>
                </a:lnTo>
                <a:lnTo>
                  <a:pt x="12191975" y="2211473"/>
                </a:lnTo>
                <a:lnTo>
                  <a:pt x="12191974" y="2263716"/>
                </a:lnTo>
                <a:lnTo>
                  <a:pt x="11928074" y="2527616"/>
                </a:lnTo>
                <a:lnTo>
                  <a:pt x="11928074" y="2585366"/>
                </a:lnTo>
                <a:lnTo>
                  <a:pt x="12191978" y="2849270"/>
                </a:lnTo>
                <a:lnTo>
                  <a:pt x="12191977" y="2901515"/>
                </a:lnTo>
                <a:lnTo>
                  <a:pt x="11901357" y="2610895"/>
                </a:lnTo>
                <a:lnTo>
                  <a:pt x="11844795" y="2610895"/>
                </a:lnTo>
                <a:lnTo>
                  <a:pt x="11373856" y="3081835"/>
                </a:lnTo>
                <a:lnTo>
                  <a:pt x="11843230" y="3551209"/>
                </a:lnTo>
                <a:lnTo>
                  <a:pt x="11902922" y="3551209"/>
                </a:lnTo>
                <a:lnTo>
                  <a:pt x="12191974" y="3262156"/>
                </a:lnTo>
                <a:lnTo>
                  <a:pt x="12191974" y="3314400"/>
                </a:lnTo>
                <a:lnTo>
                  <a:pt x="11928074" y="3578299"/>
                </a:lnTo>
                <a:lnTo>
                  <a:pt x="11928074" y="3636053"/>
                </a:lnTo>
                <a:lnTo>
                  <a:pt x="12191975" y="3899954"/>
                </a:lnTo>
                <a:lnTo>
                  <a:pt x="12191975" y="3952198"/>
                </a:lnTo>
                <a:lnTo>
                  <a:pt x="11901811" y="3662034"/>
                </a:lnTo>
                <a:lnTo>
                  <a:pt x="11844339" y="3662034"/>
                </a:lnTo>
                <a:lnTo>
                  <a:pt x="11373856" y="4132518"/>
                </a:lnTo>
                <a:lnTo>
                  <a:pt x="11813331" y="4571992"/>
                </a:lnTo>
                <a:lnTo>
                  <a:pt x="11761089" y="4571991"/>
                </a:lnTo>
                <a:lnTo>
                  <a:pt x="11347736" y="4158638"/>
                </a:lnTo>
                <a:lnTo>
                  <a:pt x="10934382" y="4571992"/>
                </a:lnTo>
                <a:lnTo>
                  <a:pt x="10882138" y="4571992"/>
                </a:lnTo>
                <a:lnTo>
                  <a:pt x="11321614" y="4132516"/>
                </a:lnTo>
                <a:lnTo>
                  <a:pt x="10851132" y="3662034"/>
                </a:lnTo>
                <a:lnTo>
                  <a:pt x="10793656" y="3662034"/>
                </a:lnTo>
                <a:lnTo>
                  <a:pt x="10323175" y="4132515"/>
                </a:lnTo>
                <a:lnTo>
                  <a:pt x="10762651" y="4571991"/>
                </a:lnTo>
                <a:lnTo>
                  <a:pt x="10710406" y="4571992"/>
                </a:lnTo>
                <a:lnTo>
                  <a:pt x="10297052" y="4158638"/>
                </a:lnTo>
                <a:lnTo>
                  <a:pt x="9883699" y="4571992"/>
                </a:lnTo>
                <a:lnTo>
                  <a:pt x="9831456" y="4571992"/>
                </a:lnTo>
                <a:lnTo>
                  <a:pt x="10270931" y="4132517"/>
                </a:lnTo>
                <a:lnTo>
                  <a:pt x="9800448" y="3662034"/>
                </a:lnTo>
                <a:lnTo>
                  <a:pt x="9742974" y="3662034"/>
                </a:lnTo>
                <a:lnTo>
                  <a:pt x="9272491" y="4132517"/>
                </a:lnTo>
                <a:lnTo>
                  <a:pt x="9711968" y="4571993"/>
                </a:lnTo>
                <a:lnTo>
                  <a:pt x="9659723" y="4571993"/>
                </a:lnTo>
                <a:lnTo>
                  <a:pt x="9246369" y="4158639"/>
                </a:lnTo>
                <a:lnTo>
                  <a:pt x="8833016" y="4571992"/>
                </a:lnTo>
                <a:lnTo>
                  <a:pt x="8780772" y="4571992"/>
                </a:lnTo>
                <a:lnTo>
                  <a:pt x="9220247" y="4132517"/>
                </a:lnTo>
                <a:lnTo>
                  <a:pt x="8749764" y="3662034"/>
                </a:lnTo>
                <a:lnTo>
                  <a:pt x="8692294" y="3662034"/>
                </a:lnTo>
                <a:lnTo>
                  <a:pt x="8221812" y="4132516"/>
                </a:lnTo>
                <a:lnTo>
                  <a:pt x="8661288" y="4571992"/>
                </a:lnTo>
                <a:lnTo>
                  <a:pt x="8609042" y="4571992"/>
                </a:lnTo>
                <a:lnTo>
                  <a:pt x="8195689" y="4158639"/>
                </a:lnTo>
                <a:lnTo>
                  <a:pt x="7782334" y="4571994"/>
                </a:lnTo>
                <a:lnTo>
                  <a:pt x="7730092" y="4571994"/>
                </a:lnTo>
                <a:lnTo>
                  <a:pt x="8169568" y="4132518"/>
                </a:lnTo>
                <a:lnTo>
                  <a:pt x="7699085" y="3662034"/>
                </a:lnTo>
                <a:lnTo>
                  <a:pt x="7641614" y="3662034"/>
                </a:lnTo>
                <a:lnTo>
                  <a:pt x="7171129" y="4132518"/>
                </a:lnTo>
                <a:lnTo>
                  <a:pt x="7610604" y="4571993"/>
                </a:lnTo>
                <a:lnTo>
                  <a:pt x="7558360" y="4571993"/>
                </a:lnTo>
                <a:lnTo>
                  <a:pt x="7145007" y="4158640"/>
                </a:lnTo>
                <a:lnTo>
                  <a:pt x="6731655" y="4571993"/>
                </a:lnTo>
                <a:lnTo>
                  <a:pt x="6679410" y="4571993"/>
                </a:lnTo>
                <a:lnTo>
                  <a:pt x="7118885" y="4132518"/>
                </a:lnTo>
                <a:lnTo>
                  <a:pt x="6648402" y="3662034"/>
                </a:lnTo>
                <a:lnTo>
                  <a:pt x="6590932" y="3662034"/>
                </a:lnTo>
                <a:lnTo>
                  <a:pt x="6120448" y="4132519"/>
                </a:lnTo>
                <a:lnTo>
                  <a:pt x="6559922" y="4571993"/>
                </a:lnTo>
                <a:lnTo>
                  <a:pt x="6507678" y="4571993"/>
                </a:lnTo>
                <a:lnTo>
                  <a:pt x="6094326" y="4158641"/>
                </a:lnTo>
                <a:lnTo>
                  <a:pt x="5680985" y="4571992"/>
                </a:lnTo>
                <a:lnTo>
                  <a:pt x="5628744" y="4571992"/>
                </a:lnTo>
                <a:lnTo>
                  <a:pt x="6068205" y="4132519"/>
                </a:lnTo>
                <a:lnTo>
                  <a:pt x="5597731" y="3662034"/>
                </a:lnTo>
                <a:lnTo>
                  <a:pt x="5540263" y="3662034"/>
                </a:lnTo>
                <a:lnTo>
                  <a:pt x="5069789" y="4132518"/>
                </a:lnTo>
                <a:lnTo>
                  <a:pt x="5509253" y="4571993"/>
                </a:lnTo>
                <a:lnTo>
                  <a:pt x="5457012" y="4571993"/>
                </a:lnTo>
                <a:lnTo>
                  <a:pt x="5043664" y="4158640"/>
                </a:lnTo>
                <a:lnTo>
                  <a:pt x="4630303" y="4571992"/>
                </a:lnTo>
                <a:lnTo>
                  <a:pt x="4578059" y="4571992"/>
                </a:lnTo>
                <a:lnTo>
                  <a:pt x="5017539" y="4132518"/>
                </a:lnTo>
                <a:lnTo>
                  <a:pt x="4547049" y="3662034"/>
                </a:lnTo>
                <a:lnTo>
                  <a:pt x="4489581" y="3662034"/>
                </a:lnTo>
                <a:lnTo>
                  <a:pt x="4019108" y="4132519"/>
                </a:lnTo>
                <a:lnTo>
                  <a:pt x="4458568" y="4571993"/>
                </a:lnTo>
                <a:lnTo>
                  <a:pt x="4406323" y="4571993"/>
                </a:lnTo>
                <a:lnTo>
                  <a:pt x="3992985" y="4158641"/>
                </a:lnTo>
                <a:lnTo>
                  <a:pt x="3579645" y="4571992"/>
                </a:lnTo>
                <a:lnTo>
                  <a:pt x="3527403" y="4571992"/>
                </a:lnTo>
                <a:lnTo>
                  <a:pt x="3966864" y="4132520"/>
                </a:lnTo>
                <a:lnTo>
                  <a:pt x="3496388" y="3662034"/>
                </a:lnTo>
                <a:lnTo>
                  <a:pt x="3438920" y="3662034"/>
                </a:lnTo>
                <a:lnTo>
                  <a:pt x="2968432" y="4132519"/>
                </a:lnTo>
                <a:lnTo>
                  <a:pt x="3407908" y="4571992"/>
                </a:lnTo>
                <a:lnTo>
                  <a:pt x="3355663" y="4571992"/>
                </a:lnTo>
                <a:lnTo>
                  <a:pt x="2942311" y="4158641"/>
                </a:lnTo>
                <a:lnTo>
                  <a:pt x="2528961" y="4571991"/>
                </a:lnTo>
                <a:lnTo>
                  <a:pt x="2476717" y="4571991"/>
                </a:lnTo>
                <a:lnTo>
                  <a:pt x="2916189" y="4132519"/>
                </a:lnTo>
                <a:lnTo>
                  <a:pt x="2445706" y="3662034"/>
                </a:lnTo>
                <a:lnTo>
                  <a:pt x="2388237" y="3662034"/>
                </a:lnTo>
                <a:lnTo>
                  <a:pt x="1917745" y="4132520"/>
                </a:lnTo>
                <a:lnTo>
                  <a:pt x="2357225" y="4571992"/>
                </a:lnTo>
                <a:lnTo>
                  <a:pt x="2304981" y="4571993"/>
                </a:lnTo>
                <a:lnTo>
                  <a:pt x="1891623" y="4158642"/>
                </a:lnTo>
                <a:lnTo>
                  <a:pt x="1478275" y="4571991"/>
                </a:lnTo>
                <a:lnTo>
                  <a:pt x="1426031" y="4571991"/>
                </a:lnTo>
                <a:lnTo>
                  <a:pt x="1865501" y="4132520"/>
                </a:lnTo>
                <a:lnTo>
                  <a:pt x="1395017" y="3662034"/>
                </a:lnTo>
                <a:lnTo>
                  <a:pt x="1337551" y="3662034"/>
                </a:lnTo>
                <a:lnTo>
                  <a:pt x="867066" y="4132521"/>
                </a:lnTo>
                <a:lnTo>
                  <a:pt x="1306536" y="4571992"/>
                </a:lnTo>
                <a:lnTo>
                  <a:pt x="1254292" y="4571992"/>
                </a:lnTo>
                <a:lnTo>
                  <a:pt x="840944" y="4158643"/>
                </a:lnTo>
                <a:lnTo>
                  <a:pt x="427595" y="4571993"/>
                </a:lnTo>
                <a:lnTo>
                  <a:pt x="375351" y="4571993"/>
                </a:lnTo>
                <a:lnTo>
                  <a:pt x="814822" y="4132521"/>
                </a:lnTo>
                <a:lnTo>
                  <a:pt x="344336" y="3662034"/>
                </a:lnTo>
                <a:lnTo>
                  <a:pt x="286870" y="3662034"/>
                </a:lnTo>
                <a:lnTo>
                  <a:pt x="5" y="3948900"/>
                </a:lnTo>
                <a:lnTo>
                  <a:pt x="5" y="3896656"/>
                </a:lnTo>
                <a:lnTo>
                  <a:pt x="258369" y="3638291"/>
                </a:lnTo>
                <a:lnTo>
                  <a:pt x="258369" y="3576066"/>
                </a:lnTo>
                <a:lnTo>
                  <a:pt x="1" y="3317698"/>
                </a:lnTo>
                <a:lnTo>
                  <a:pt x="1" y="3265454"/>
                </a:lnTo>
                <a:lnTo>
                  <a:pt x="285756" y="3551209"/>
                </a:lnTo>
                <a:lnTo>
                  <a:pt x="345451" y="3551209"/>
                </a:lnTo>
                <a:lnTo>
                  <a:pt x="814822" y="3081838"/>
                </a:lnTo>
                <a:lnTo>
                  <a:pt x="343880" y="2610895"/>
                </a:lnTo>
                <a:lnTo>
                  <a:pt x="287328" y="2610895"/>
                </a:lnTo>
                <a:lnTo>
                  <a:pt x="6" y="2898217"/>
                </a:lnTo>
                <a:lnTo>
                  <a:pt x="6" y="2845973"/>
                </a:lnTo>
                <a:lnTo>
                  <a:pt x="258373" y="2587605"/>
                </a:lnTo>
                <a:lnTo>
                  <a:pt x="258373" y="2525388"/>
                </a:lnTo>
                <a:lnTo>
                  <a:pt x="1" y="2267015"/>
                </a:lnTo>
                <a:lnTo>
                  <a:pt x="0" y="2214770"/>
                </a:lnTo>
                <a:lnTo>
                  <a:pt x="285299" y="2500070"/>
                </a:lnTo>
                <a:lnTo>
                  <a:pt x="345909" y="2500070"/>
                </a:lnTo>
                <a:lnTo>
                  <a:pt x="814822" y="2031167"/>
                </a:lnTo>
                <a:lnTo>
                  <a:pt x="341616" y="1557959"/>
                </a:lnTo>
                <a:lnTo>
                  <a:pt x="289593" y="1557959"/>
                </a:lnTo>
                <a:lnTo>
                  <a:pt x="4" y="1847551"/>
                </a:lnTo>
                <a:lnTo>
                  <a:pt x="4" y="1795307"/>
                </a:lnTo>
                <a:lnTo>
                  <a:pt x="258377" y="1536932"/>
                </a:lnTo>
                <a:lnTo>
                  <a:pt x="258377" y="1474721"/>
                </a:lnTo>
                <a:lnTo>
                  <a:pt x="2" y="1216345"/>
                </a:lnTo>
                <a:lnTo>
                  <a:pt x="2" y="1164102"/>
                </a:lnTo>
                <a:lnTo>
                  <a:pt x="283034" y="1447135"/>
                </a:lnTo>
                <a:lnTo>
                  <a:pt x="348175" y="1447135"/>
                </a:lnTo>
                <a:lnTo>
                  <a:pt x="814821" y="980486"/>
                </a:lnTo>
                <a:lnTo>
                  <a:pt x="344401" y="510062"/>
                </a:lnTo>
                <a:lnTo>
                  <a:pt x="286805" y="510062"/>
                </a:lnTo>
                <a:lnTo>
                  <a:pt x="5" y="796868"/>
                </a:lnTo>
                <a:lnTo>
                  <a:pt x="5" y="744628"/>
                </a:lnTo>
                <a:lnTo>
                  <a:pt x="258382" y="486242"/>
                </a:lnTo>
                <a:lnTo>
                  <a:pt x="258382" y="424043"/>
                </a:lnTo>
                <a:lnTo>
                  <a:pt x="3" y="165664"/>
                </a:lnTo>
                <a:lnTo>
                  <a:pt x="3" y="113420"/>
                </a:lnTo>
                <a:lnTo>
                  <a:pt x="285820" y="399237"/>
                </a:lnTo>
                <a:lnTo>
                  <a:pt x="345386" y="399237"/>
                </a:lnTo>
                <a:lnTo>
                  <a:pt x="744622" y="2"/>
                </a:lnTo>
                <a:lnTo>
                  <a:pt x="796865" y="2"/>
                </a:lnTo>
                <a:lnTo>
                  <a:pt x="369206" y="427661"/>
                </a:lnTo>
                <a:lnTo>
                  <a:pt x="369206" y="482624"/>
                </a:lnTo>
                <a:lnTo>
                  <a:pt x="840943" y="954364"/>
                </a:lnTo>
                <a:lnTo>
                  <a:pt x="1309187" y="486116"/>
                </a:lnTo>
                <a:lnTo>
                  <a:pt x="1309187" y="424169"/>
                </a:lnTo>
                <a:lnTo>
                  <a:pt x="885019" y="0"/>
                </a:lnTo>
                <a:lnTo>
                  <a:pt x="937262" y="0"/>
                </a:lnTo>
                <a:lnTo>
                  <a:pt x="1336499" y="399237"/>
                </a:lnTo>
                <a:lnTo>
                  <a:pt x="1396066" y="399237"/>
                </a:lnTo>
                <a:lnTo>
                  <a:pt x="1795300" y="3"/>
                </a:lnTo>
                <a:lnTo>
                  <a:pt x="1847544" y="3"/>
                </a:lnTo>
                <a:lnTo>
                  <a:pt x="1420012" y="427535"/>
                </a:lnTo>
                <a:lnTo>
                  <a:pt x="1420012" y="482750"/>
                </a:lnTo>
                <a:lnTo>
                  <a:pt x="1891623" y="954365"/>
                </a:lnTo>
                <a:lnTo>
                  <a:pt x="2360001" y="485992"/>
                </a:lnTo>
                <a:lnTo>
                  <a:pt x="2360001" y="424295"/>
                </a:lnTo>
                <a:lnTo>
                  <a:pt x="1935698" y="0"/>
                </a:lnTo>
                <a:lnTo>
                  <a:pt x="1987943" y="0"/>
                </a:lnTo>
                <a:lnTo>
                  <a:pt x="2387187" y="399237"/>
                </a:lnTo>
                <a:lnTo>
                  <a:pt x="2446755" y="399237"/>
                </a:lnTo>
                <a:lnTo>
                  <a:pt x="2845991" y="2"/>
                </a:lnTo>
                <a:lnTo>
                  <a:pt x="2898236" y="2"/>
                </a:lnTo>
                <a:lnTo>
                  <a:pt x="2470825" y="427411"/>
                </a:lnTo>
                <a:lnTo>
                  <a:pt x="2470825" y="482875"/>
                </a:lnTo>
                <a:lnTo>
                  <a:pt x="2942310" y="954365"/>
                </a:lnTo>
                <a:lnTo>
                  <a:pt x="3410809" y="485866"/>
                </a:lnTo>
                <a:lnTo>
                  <a:pt x="3410809" y="424419"/>
                </a:lnTo>
                <a:lnTo>
                  <a:pt x="2986386" y="0"/>
                </a:lnTo>
                <a:lnTo>
                  <a:pt x="3038626" y="0"/>
                </a:lnTo>
                <a:lnTo>
                  <a:pt x="3437870" y="399237"/>
                </a:lnTo>
                <a:lnTo>
                  <a:pt x="3497441" y="399237"/>
                </a:lnTo>
                <a:lnTo>
                  <a:pt x="3896667" y="2"/>
                </a:lnTo>
                <a:lnTo>
                  <a:pt x="3948913" y="2"/>
                </a:lnTo>
                <a:lnTo>
                  <a:pt x="3521637" y="427285"/>
                </a:lnTo>
                <a:lnTo>
                  <a:pt x="3521637" y="483001"/>
                </a:lnTo>
                <a:lnTo>
                  <a:pt x="3992987" y="954364"/>
                </a:lnTo>
                <a:lnTo>
                  <a:pt x="4461599" y="485738"/>
                </a:lnTo>
                <a:lnTo>
                  <a:pt x="4461599" y="424543"/>
                </a:lnTo>
                <a:lnTo>
                  <a:pt x="4037068" y="1"/>
                </a:lnTo>
                <a:lnTo>
                  <a:pt x="4089312" y="1"/>
                </a:lnTo>
                <a:lnTo>
                  <a:pt x="4488534" y="399237"/>
                </a:lnTo>
                <a:lnTo>
                  <a:pt x="4548100" y="399237"/>
                </a:lnTo>
                <a:lnTo>
                  <a:pt x="4947332" y="4"/>
                </a:lnTo>
                <a:lnTo>
                  <a:pt x="4999581" y="4"/>
                </a:lnTo>
                <a:lnTo>
                  <a:pt x="4572422" y="427156"/>
                </a:lnTo>
                <a:lnTo>
                  <a:pt x="4572422" y="483126"/>
                </a:lnTo>
                <a:lnTo>
                  <a:pt x="5043667" y="954362"/>
                </a:lnTo>
                <a:lnTo>
                  <a:pt x="5512409" y="485609"/>
                </a:lnTo>
                <a:lnTo>
                  <a:pt x="5512409" y="424674"/>
                </a:lnTo>
                <a:lnTo>
                  <a:pt x="5087742" y="1"/>
                </a:lnTo>
                <a:lnTo>
                  <a:pt x="5139977" y="1"/>
                </a:lnTo>
                <a:lnTo>
                  <a:pt x="5539215" y="399237"/>
                </a:lnTo>
                <a:lnTo>
                  <a:pt x="5598781" y="399237"/>
                </a:lnTo>
                <a:lnTo>
                  <a:pt x="5998007" y="2"/>
                </a:lnTo>
                <a:lnTo>
                  <a:pt x="6050249" y="2"/>
                </a:lnTo>
                <a:lnTo>
                  <a:pt x="5623232" y="427030"/>
                </a:lnTo>
                <a:lnTo>
                  <a:pt x="5623232" y="483255"/>
                </a:lnTo>
                <a:lnTo>
                  <a:pt x="6094326" y="954363"/>
                </a:lnTo>
                <a:lnTo>
                  <a:pt x="6563205" y="485481"/>
                </a:lnTo>
                <a:lnTo>
                  <a:pt x="6563205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562EB5F1-0171-49FC-9C33-41226D31B49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6EDC-3213-432D-8F34-26F479E8F4BA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5834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B5F1-0171-49FC-9C33-41226D31B49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6EDC-3213-432D-8F34-26F479E8F4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310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B5F1-0171-49FC-9C33-41226D31B49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6EDC-3213-432D-8F34-26F479E8F4BA}" type="slidenum">
              <a:rPr lang="cs-CZ" smtClean="0"/>
              <a:t>‹#›</a:t>
            </a:fld>
            <a:endParaRPr lang="cs-CZ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8813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B5F1-0171-49FC-9C33-41226D31B49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6EDC-3213-432D-8F34-26F479E8F4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4392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24" y="8"/>
            <a:ext cx="12191978" cy="4571994"/>
          </a:xfrm>
          <a:custGeom>
            <a:avLst/>
            <a:gdLst/>
            <a:ahLst/>
            <a:cxnLst/>
            <a:rect l="l" t="t" r="r" b="b"/>
            <a:pathLst>
              <a:path w="12191978" h="4571994">
                <a:moveTo>
                  <a:pt x="1" y="4316129"/>
                </a:moveTo>
                <a:lnTo>
                  <a:pt x="255863" y="4571991"/>
                </a:lnTo>
                <a:lnTo>
                  <a:pt x="203619" y="4571991"/>
                </a:lnTo>
                <a:lnTo>
                  <a:pt x="1" y="4368373"/>
                </a:lnTo>
                <a:close/>
                <a:moveTo>
                  <a:pt x="12191973" y="4312831"/>
                </a:moveTo>
                <a:lnTo>
                  <a:pt x="12191972" y="4365076"/>
                </a:lnTo>
                <a:lnTo>
                  <a:pt x="11985055" y="4571992"/>
                </a:lnTo>
                <a:lnTo>
                  <a:pt x="11932811" y="4571993"/>
                </a:lnTo>
                <a:close/>
                <a:moveTo>
                  <a:pt x="11817249" y="4076816"/>
                </a:moveTo>
                <a:lnTo>
                  <a:pt x="11928074" y="4076816"/>
                </a:lnTo>
                <a:lnTo>
                  <a:pt x="11928074" y="4187641"/>
                </a:lnTo>
                <a:lnTo>
                  <a:pt x="11817249" y="4187641"/>
                </a:lnTo>
                <a:close/>
                <a:moveTo>
                  <a:pt x="10766437" y="4076816"/>
                </a:moveTo>
                <a:lnTo>
                  <a:pt x="10877262" y="4076816"/>
                </a:lnTo>
                <a:lnTo>
                  <a:pt x="10877262" y="4187641"/>
                </a:lnTo>
                <a:lnTo>
                  <a:pt x="10766437" y="4187641"/>
                </a:lnTo>
                <a:close/>
                <a:moveTo>
                  <a:pt x="9715629" y="4076816"/>
                </a:moveTo>
                <a:lnTo>
                  <a:pt x="9826454" y="4076816"/>
                </a:lnTo>
                <a:lnTo>
                  <a:pt x="9826454" y="4187641"/>
                </a:lnTo>
                <a:lnTo>
                  <a:pt x="9715629" y="4187641"/>
                </a:lnTo>
                <a:close/>
                <a:moveTo>
                  <a:pt x="8664821" y="4076816"/>
                </a:moveTo>
                <a:lnTo>
                  <a:pt x="8775646" y="4076816"/>
                </a:lnTo>
                <a:lnTo>
                  <a:pt x="8775646" y="4187641"/>
                </a:lnTo>
                <a:lnTo>
                  <a:pt x="8664821" y="4187641"/>
                </a:lnTo>
                <a:close/>
                <a:moveTo>
                  <a:pt x="7614013" y="4076816"/>
                </a:moveTo>
                <a:lnTo>
                  <a:pt x="7724838" y="4076816"/>
                </a:lnTo>
                <a:lnTo>
                  <a:pt x="7724838" y="4187641"/>
                </a:lnTo>
                <a:lnTo>
                  <a:pt x="7614013" y="4187641"/>
                </a:lnTo>
                <a:close/>
                <a:moveTo>
                  <a:pt x="6563205" y="4076816"/>
                </a:moveTo>
                <a:lnTo>
                  <a:pt x="6674030" y="4076816"/>
                </a:lnTo>
                <a:lnTo>
                  <a:pt x="6674030" y="4187641"/>
                </a:lnTo>
                <a:lnTo>
                  <a:pt x="6563205" y="4187641"/>
                </a:lnTo>
                <a:close/>
                <a:moveTo>
                  <a:pt x="5512397" y="4076816"/>
                </a:moveTo>
                <a:lnTo>
                  <a:pt x="5623222" y="4076816"/>
                </a:lnTo>
                <a:lnTo>
                  <a:pt x="5623222" y="4187641"/>
                </a:lnTo>
                <a:lnTo>
                  <a:pt x="5512397" y="4187641"/>
                </a:lnTo>
                <a:close/>
                <a:moveTo>
                  <a:pt x="4461589" y="4076816"/>
                </a:moveTo>
                <a:lnTo>
                  <a:pt x="4572414" y="4076816"/>
                </a:lnTo>
                <a:lnTo>
                  <a:pt x="4572414" y="4187641"/>
                </a:lnTo>
                <a:lnTo>
                  <a:pt x="4461589" y="4187641"/>
                </a:lnTo>
                <a:close/>
                <a:moveTo>
                  <a:pt x="3410782" y="4076816"/>
                </a:moveTo>
                <a:lnTo>
                  <a:pt x="3521608" y="4076816"/>
                </a:lnTo>
                <a:lnTo>
                  <a:pt x="3521608" y="4187641"/>
                </a:lnTo>
                <a:lnTo>
                  <a:pt x="3410782" y="4187641"/>
                </a:lnTo>
                <a:close/>
                <a:moveTo>
                  <a:pt x="2359975" y="4076816"/>
                </a:moveTo>
                <a:lnTo>
                  <a:pt x="2470800" y="4076816"/>
                </a:lnTo>
                <a:lnTo>
                  <a:pt x="2470800" y="4187641"/>
                </a:lnTo>
                <a:lnTo>
                  <a:pt x="2359975" y="4187641"/>
                </a:lnTo>
                <a:close/>
                <a:moveTo>
                  <a:pt x="1309167" y="4076816"/>
                </a:moveTo>
                <a:lnTo>
                  <a:pt x="1419992" y="4076816"/>
                </a:lnTo>
                <a:lnTo>
                  <a:pt x="1419992" y="4187641"/>
                </a:lnTo>
                <a:lnTo>
                  <a:pt x="1309167" y="4187641"/>
                </a:lnTo>
                <a:close/>
                <a:moveTo>
                  <a:pt x="258359" y="4076816"/>
                </a:moveTo>
                <a:lnTo>
                  <a:pt x="369184" y="4076816"/>
                </a:lnTo>
                <a:lnTo>
                  <a:pt x="369184" y="4187641"/>
                </a:lnTo>
                <a:lnTo>
                  <a:pt x="258359" y="4187641"/>
                </a:lnTo>
                <a:close/>
                <a:moveTo>
                  <a:pt x="11291841" y="3551209"/>
                </a:moveTo>
                <a:lnTo>
                  <a:pt x="11402666" y="3551209"/>
                </a:lnTo>
                <a:lnTo>
                  <a:pt x="11402666" y="3662034"/>
                </a:lnTo>
                <a:lnTo>
                  <a:pt x="11291841" y="3662034"/>
                </a:lnTo>
                <a:close/>
                <a:moveTo>
                  <a:pt x="10241033" y="3551209"/>
                </a:moveTo>
                <a:lnTo>
                  <a:pt x="10351858" y="3551209"/>
                </a:lnTo>
                <a:lnTo>
                  <a:pt x="10351858" y="3662034"/>
                </a:lnTo>
                <a:lnTo>
                  <a:pt x="10241033" y="3662034"/>
                </a:lnTo>
                <a:close/>
                <a:moveTo>
                  <a:pt x="9190225" y="3551209"/>
                </a:moveTo>
                <a:lnTo>
                  <a:pt x="9301050" y="3551209"/>
                </a:lnTo>
                <a:lnTo>
                  <a:pt x="9301050" y="3662034"/>
                </a:lnTo>
                <a:lnTo>
                  <a:pt x="9190225" y="3662034"/>
                </a:lnTo>
                <a:close/>
                <a:moveTo>
                  <a:pt x="8139417" y="3551209"/>
                </a:moveTo>
                <a:lnTo>
                  <a:pt x="8250242" y="3551209"/>
                </a:lnTo>
                <a:lnTo>
                  <a:pt x="8250242" y="3662034"/>
                </a:lnTo>
                <a:lnTo>
                  <a:pt x="8139417" y="3662034"/>
                </a:lnTo>
                <a:close/>
                <a:moveTo>
                  <a:pt x="7088609" y="3551209"/>
                </a:moveTo>
                <a:lnTo>
                  <a:pt x="7199434" y="3551209"/>
                </a:lnTo>
                <a:lnTo>
                  <a:pt x="7199434" y="3662034"/>
                </a:lnTo>
                <a:lnTo>
                  <a:pt x="7088609" y="3662034"/>
                </a:lnTo>
                <a:close/>
                <a:moveTo>
                  <a:pt x="6037801" y="3551209"/>
                </a:moveTo>
                <a:lnTo>
                  <a:pt x="6148626" y="3551209"/>
                </a:lnTo>
                <a:lnTo>
                  <a:pt x="6148626" y="3662034"/>
                </a:lnTo>
                <a:lnTo>
                  <a:pt x="6037801" y="3662034"/>
                </a:lnTo>
                <a:close/>
                <a:moveTo>
                  <a:pt x="4986998" y="3551209"/>
                </a:moveTo>
                <a:lnTo>
                  <a:pt x="5097826" y="3551209"/>
                </a:lnTo>
                <a:lnTo>
                  <a:pt x="5097826" y="3662034"/>
                </a:lnTo>
                <a:lnTo>
                  <a:pt x="4986998" y="3662034"/>
                </a:lnTo>
                <a:close/>
                <a:moveTo>
                  <a:pt x="3936196" y="3551209"/>
                </a:moveTo>
                <a:lnTo>
                  <a:pt x="4047020" y="3551209"/>
                </a:lnTo>
                <a:lnTo>
                  <a:pt x="4047020" y="3662034"/>
                </a:lnTo>
                <a:lnTo>
                  <a:pt x="3936196" y="3662034"/>
                </a:lnTo>
                <a:close/>
                <a:moveTo>
                  <a:pt x="2885389" y="3551209"/>
                </a:moveTo>
                <a:lnTo>
                  <a:pt x="2996214" y="3551209"/>
                </a:lnTo>
                <a:lnTo>
                  <a:pt x="2996214" y="3662034"/>
                </a:lnTo>
                <a:lnTo>
                  <a:pt x="2885389" y="3662034"/>
                </a:lnTo>
                <a:close/>
                <a:moveTo>
                  <a:pt x="1834579" y="3551209"/>
                </a:moveTo>
                <a:lnTo>
                  <a:pt x="1945404" y="3551209"/>
                </a:lnTo>
                <a:lnTo>
                  <a:pt x="1945404" y="3662034"/>
                </a:lnTo>
                <a:lnTo>
                  <a:pt x="1834579" y="3662034"/>
                </a:lnTo>
                <a:close/>
                <a:moveTo>
                  <a:pt x="783773" y="3551209"/>
                </a:moveTo>
                <a:lnTo>
                  <a:pt x="894598" y="3551209"/>
                </a:lnTo>
                <a:lnTo>
                  <a:pt x="894598" y="3662034"/>
                </a:lnTo>
                <a:lnTo>
                  <a:pt x="783773" y="3662034"/>
                </a:lnTo>
                <a:close/>
                <a:moveTo>
                  <a:pt x="2942310" y="3107960"/>
                </a:moveTo>
                <a:lnTo>
                  <a:pt x="2470811" y="3579460"/>
                </a:lnTo>
                <a:lnTo>
                  <a:pt x="2470811" y="3634896"/>
                </a:lnTo>
                <a:lnTo>
                  <a:pt x="2942311" y="4106397"/>
                </a:lnTo>
                <a:lnTo>
                  <a:pt x="3410794" y="3637915"/>
                </a:lnTo>
                <a:lnTo>
                  <a:pt x="3410794" y="3576442"/>
                </a:lnTo>
                <a:close/>
                <a:moveTo>
                  <a:pt x="840944" y="3107960"/>
                </a:moveTo>
                <a:lnTo>
                  <a:pt x="369194" y="3579710"/>
                </a:lnTo>
                <a:lnTo>
                  <a:pt x="369194" y="3634648"/>
                </a:lnTo>
                <a:lnTo>
                  <a:pt x="840944" y="4106399"/>
                </a:lnTo>
                <a:lnTo>
                  <a:pt x="1309176" y="3638165"/>
                </a:lnTo>
                <a:lnTo>
                  <a:pt x="1309176" y="3576193"/>
                </a:lnTo>
                <a:close/>
                <a:moveTo>
                  <a:pt x="3992986" y="3107959"/>
                </a:moveTo>
                <a:lnTo>
                  <a:pt x="3521621" y="3579335"/>
                </a:lnTo>
                <a:lnTo>
                  <a:pt x="3521621" y="3635021"/>
                </a:lnTo>
                <a:lnTo>
                  <a:pt x="3992986" y="4106398"/>
                </a:lnTo>
                <a:lnTo>
                  <a:pt x="4461593" y="3637778"/>
                </a:lnTo>
                <a:lnTo>
                  <a:pt x="4461593" y="3576578"/>
                </a:lnTo>
                <a:close/>
                <a:moveTo>
                  <a:pt x="1891624" y="3107959"/>
                </a:moveTo>
                <a:lnTo>
                  <a:pt x="1420001" y="3579584"/>
                </a:lnTo>
                <a:lnTo>
                  <a:pt x="1420001" y="3634774"/>
                </a:lnTo>
                <a:lnTo>
                  <a:pt x="1891623" y="4106397"/>
                </a:lnTo>
                <a:lnTo>
                  <a:pt x="2359987" y="3638040"/>
                </a:lnTo>
                <a:lnTo>
                  <a:pt x="2359987" y="3576315"/>
                </a:lnTo>
                <a:close/>
                <a:moveTo>
                  <a:pt x="8195689" y="3107959"/>
                </a:moveTo>
                <a:lnTo>
                  <a:pt x="7724838" y="3578810"/>
                </a:lnTo>
                <a:lnTo>
                  <a:pt x="7724838" y="3635541"/>
                </a:lnTo>
                <a:lnTo>
                  <a:pt x="8195691" y="4106395"/>
                </a:lnTo>
                <a:lnTo>
                  <a:pt x="8664821" y="3637265"/>
                </a:lnTo>
                <a:lnTo>
                  <a:pt x="8664821" y="3577091"/>
                </a:lnTo>
                <a:close/>
                <a:moveTo>
                  <a:pt x="5043664" y="3107959"/>
                </a:moveTo>
                <a:lnTo>
                  <a:pt x="4572419" y="3579197"/>
                </a:lnTo>
                <a:lnTo>
                  <a:pt x="4572419" y="3635159"/>
                </a:lnTo>
                <a:lnTo>
                  <a:pt x="5043662" y="4106396"/>
                </a:lnTo>
                <a:lnTo>
                  <a:pt x="5512402" y="3637650"/>
                </a:lnTo>
                <a:lnTo>
                  <a:pt x="5512402" y="3576704"/>
                </a:lnTo>
                <a:close/>
                <a:moveTo>
                  <a:pt x="6094326" y="3107958"/>
                </a:moveTo>
                <a:lnTo>
                  <a:pt x="5623226" y="3579070"/>
                </a:lnTo>
                <a:lnTo>
                  <a:pt x="5623226" y="3635285"/>
                </a:lnTo>
                <a:lnTo>
                  <a:pt x="6094326" y="4106397"/>
                </a:lnTo>
                <a:lnTo>
                  <a:pt x="6563205" y="3637518"/>
                </a:lnTo>
                <a:lnTo>
                  <a:pt x="6563205" y="3576837"/>
                </a:lnTo>
                <a:close/>
                <a:moveTo>
                  <a:pt x="9246372" y="3107957"/>
                </a:moveTo>
                <a:lnTo>
                  <a:pt x="8775646" y="3578683"/>
                </a:lnTo>
                <a:lnTo>
                  <a:pt x="8775646" y="3635671"/>
                </a:lnTo>
                <a:lnTo>
                  <a:pt x="9246369" y="4106395"/>
                </a:lnTo>
                <a:lnTo>
                  <a:pt x="9715629" y="3637135"/>
                </a:lnTo>
                <a:lnTo>
                  <a:pt x="9715629" y="3577215"/>
                </a:lnTo>
                <a:close/>
                <a:moveTo>
                  <a:pt x="7145009" y="3107957"/>
                </a:moveTo>
                <a:lnTo>
                  <a:pt x="6674030" y="3578936"/>
                </a:lnTo>
                <a:lnTo>
                  <a:pt x="6674030" y="3635418"/>
                </a:lnTo>
                <a:lnTo>
                  <a:pt x="7145007" y="4106396"/>
                </a:lnTo>
                <a:lnTo>
                  <a:pt x="7614013" y="3637390"/>
                </a:lnTo>
                <a:lnTo>
                  <a:pt x="7614013" y="3576961"/>
                </a:lnTo>
                <a:close/>
                <a:moveTo>
                  <a:pt x="11347734" y="3107957"/>
                </a:moveTo>
                <a:lnTo>
                  <a:pt x="10877262" y="3578428"/>
                </a:lnTo>
                <a:lnTo>
                  <a:pt x="10877262" y="3635922"/>
                </a:lnTo>
                <a:lnTo>
                  <a:pt x="11347735" y="4106396"/>
                </a:lnTo>
                <a:lnTo>
                  <a:pt x="11817249" y="3636882"/>
                </a:lnTo>
                <a:lnTo>
                  <a:pt x="11817249" y="3577472"/>
                </a:lnTo>
                <a:close/>
                <a:moveTo>
                  <a:pt x="10297053" y="3107955"/>
                </a:moveTo>
                <a:lnTo>
                  <a:pt x="9826454" y="3578554"/>
                </a:lnTo>
                <a:lnTo>
                  <a:pt x="9826454" y="3635794"/>
                </a:lnTo>
                <a:lnTo>
                  <a:pt x="10297054" y="4106394"/>
                </a:lnTo>
                <a:lnTo>
                  <a:pt x="10766437" y="3637011"/>
                </a:lnTo>
                <a:lnTo>
                  <a:pt x="10766437" y="3577339"/>
                </a:lnTo>
                <a:close/>
                <a:moveTo>
                  <a:pt x="11817249" y="3027334"/>
                </a:moveTo>
                <a:lnTo>
                  <a:pt x="11928074" y="3027334"/>
                </a:lnTo>
                <a:lnTo>
                  <a:pt x="11928074" y="3138159"/>
                </a:lnTo>
                <a:lnTo>
                  <a:pt x="11817249" y="3138159"/>
                </a:lnTo>
                <a:close/>
                <a:moveTo>
                  <a:pt x="10766437" y="3027334"/>
                </a:moveTo>
                <a:lnTo>
                  <a:pt x="10877262" y="3027334"/>
                </a:lnTo>
                <a:lnTo>
                  <a:pt x="10877262" y="3138159"/>
                </a:lnTo>
                <a:lnTo>
                  <a:pt x="10766437" y="3138159"/>
                </a:lnTo>
                <a:close/>
                <a:moveTo>
                  <a:pt x="9715629" y="3027334"/>
                </a:moveTo>
                <a:lnTo>
                  <a:pt x="9826454" y="3027334"/>
                </a:lnTo>
                <a:lnTo>
                  <a:pt x="9826454" y="3138159"/>
                </a:lnTo>
                <a:lnTo>
                  <a:pt x="9715629" y="3138159"/>
                </a:lnTo>
                <a:close/>
                <a:moveTo>
                  <a:pt x="8664821" y="3027334"/>
                </a:moveTo>
                <a:lnTo>
                  <a:pt x="8775646" y="3027334"/>
                </a:lnTo>
                <a:lnTo>
                  <a:pt x="8775646" y="3138159"/>
                </a:lnTo>
                <a:lnTo>
                  <a:pt x="8664821" y="3138159"/>
                </a:lnTo>
                <a:close/>
                <a:moveTo>
                  <a:pt x="7614013" y="3027334"/>
                </a:moveTo>
                <a:lnTo>
                  <a:pt x="7724838" y="3027334"/>
                </a:lnTo>
                <a:lnTo>
                  <a:pt x="7724838" y="3138159"/>
                </a:lnTo>
                <a:lnTo>
                  <a:pt x="7614013" y="3138159"/>
                </a:lnTo>
                <a:close/>
                <a:moveTo>
                  <a:pt x="6563205" y="3027334"/>
                </a:moveTo>
                <a:lnTo>
                  <a:pt x="6674030" y="3027334"/>
                </a:lnTo>
                <a:lnTo>
                  <a:pt x="6674030" y="3138159"/>
                </a:lnTo>
                <a:lnTo>
                  <a:pt x="6563205" y="3138159"/>
                </a:lnTo>
                <a:close/>
                <a:moveTo>
                  <a:pt x="5512400" y="3027334"/>
                </a:moveTo>
                <a:lnTo>
                  <a:pt x="5623225" y="3027334"/>
                </a:lnTo>
                <a:lnTo>
                  <a:pt x="5623225" y="3138159"/>
                </a:lnTo>
                <a:lnTo>
                  <a:pt x="5512400" y="3138159"/>
                </a:lnTo>
                <a:close/>
                <a:moveTo>
                  <a:pt x="4461592" y="3027334"/>
                </a:moveTo>
                <a:lnTo>
                  <a:pt x="4572417" y="3027334"/>
                </a:lnTo>
                <a:lnTo>
                  <a:pt x="4572417" y="3138159"/>
                </a:lnTo>
                <a:lnTo>
                  <a:pt x="4461592" y="3138159"/>
                </a:lnTo>
                <a:close/>
                <a:moveTo>
                  <a:pt x="3410790" y="3027334"/>
                </a:moveTo>
                <a:lnTo>
                  <a:pt x="3521616" y="3027334"/>
                </a:lnTo>
                <a:lnTo>
                  <a:pt x="3521616" y="3138159"/>
                </a:lnTo>
                <a:lnTo>
                  <a:pt x="3410790" y="3138159"/>
                </a:lnTo>
                <a:close/>
                <a:moveTo>
                  <a:pt x="2359982" y="3027334"/>
                </a:moveTo>
                <a:lnTo>
                  <a:pt x="2470807" y="3027334"/>
                </a:lnTo>
                <a:lnTo>
                  <a:pt x="2470807" y="3138159"/>
                </a:lnTo>
                <a:lnTo>
                  <a:pt x="2359982" y="3138159"/>
                </a:lnTo>
                <a:close/>
                <a:moveTo>
                  <a:pt x="1309173" y="3027334"/>
                </a:moveTo>
                <a:lnTo>
                  <a:pt x="1419997" y="3027334"/>
                </a:lnTo>
                <a:lnTo>
                  <a:pt x="1419997" y="3138159"/>
                </a:lnTo>
                <a:lnTo>
                  <a:pt x="1309173" y="3138159"/>
                </a:lnTo>
                <a:close/>
                <a:moveTo>
                  <a:pt x="258365" y="3027334"/>
                </a:moveTo>
                <a:lnTo>
                  <a:pt x="369190" y="3027334"/>
                </a:lnTo>
                <a:lnTo>
                  <a:pt x="369190" y="3138159"/>
                </a:lnTo>
                <a:lnTo>
                  <a:pt x="258365" y="3138159"/>
                </a:lnTo>
                <a:close/>
                <a:moveTo>
                  <a:pt x="10794114" y="2610895"/>
                </a:moveTo>
                <a:lnTo>
                  <a:pt x="10323174" y="3081834"/>
                </a:lnTo>
                <a:lnTo>
                  <a:pt x="10792548" y="3551209"/>
                </a:lnTo>
                <a:lnTo>
                  <a:pt x="10852239" y="3551209"/>
                </a:lnTo>
                <a:lnTo>
                  <a:pt x="11321612" y="3081835"/>
                </a:lnTo>
                <a:lnTo>
                  <a:pt x="10850672" y="2610895"/>
                </a:lnTo>
                <a:close/>
                <a:moveTo>
                  <a:pt x="9743434" y="2610895"/>
                </a:moveTo>
                <a:lnTo>
                  <a:pt x="9272494" y="3081834"/>
                </a:lnTo>
                <a:lnTo>
                  <a:pt x="9741869" y="3551209"/>
                </a:lnTo>
                <a:lnTo>
                  <a:pt x="9801555" y="3551209"/>
                </a:lnTo>
                <a:lnTo>
                  <a:pt x="10270931" y="3081833"/>
                </a:lnTo>
                <a:lnTo>
                  <a:pt x="9799992" y="2610895"/>
                </a:lnTo>
                <a:close/>
                <a:moveTo>
                  <a:pt x="8692754" y="2610895"/>
                </a:moveTo>
                <a:lnTo>
                  <a:pt x="8221811" y="3081837"/>
                </a:lnTo>
                <a:lnTo>
                  <a:pt x="8691183" y="3551209"/>
                </a:lnTo>
                <a:lnTo>
                  <a:pt x="8750876" y="3551209"/>
                </a:lnTo>
                <a:lnTo>
                  <a:pt x="9220250" y="3081835"/>
                </a:lnTo>
                <a:lnTo>
                  <a:pt x="8749310" y="2610895"/>
                </a:lnTo>
                <a:close/>
                <a:moveTo>
                  <a:pt x="7642070" y="2610895"/>
                </a:moveTo>
                <a:lnTo>
                  <a:pt x="7171131" y="3081835"/>
                </a:lnTo>
                <a:lnTo>
                  <a:pt x="7640505" y="3551209"/>
                </a:lnTo>
                <a:lnTo>
                  <a:pt x="7700194" y="3551209"/>
                </a:lnTo>
                <a:lnTo>
                  <a:pt x="8169567" y="3081836"/>
                </a:lnTo>
                <a:lnTo>
                  <a:pt x="7698625" y="2610895"/>
                </a:lnTo>
                <a:close/>
                <a:moveTo>
                  <a:pt x="6591389" y="2610895"/>
                </a:moveTo>
                <a:lnTo>
                  <a:pt x="6120448" y="3081836"/>
                </a:lnTo>
                <a:lnTo>
                  <a:pt x="6589820" y="3551209"/>
                </a:lnTo>
                <a:lnTo>
                  <a:pt x="6649514" y="3551209"/>
                </a:lnTo>
                <a:lnTo>
                  <a:pt x="7118887" y="3081836"/>
                </a:lnTo>
                <a:lnTo>
                  <a:pt x="6647947" y="2610895"/>
                </a:lnTo>
                <a:close/>
                <a:moveTo>
                  <a:pt x="5540722" y="2610895"/>
                </a:moveTo>
                <a:lnTo>
                  <a:pt x="5069790" y="3081837"/>
                </a:lnTo>
                <a:lnTo>
                  <a:pt x="5539152" y="3551209"/>
                </a:lnTo>
                <a:lnTo>
                  <a:pt x="5598843" y="3551209"/>
                </a:lnTo>
                <a:lnTo>
                  <a:pt x="6068204" y="3081836"/>
                </a:lnTo>
                <a:lnTo>
                  <a:pt x="5597274" y="2610895"/>
                </a:lnTo>
                <a:close/>
                <a:moveTo>
                  <a:pt x="4490039" y="2610895"/>
                </a:moveTo>
                <a:lnTo>
                  <a:pt x="4019108" y="3081837"/>
                </a:lnTo>
                <a:lnTo>
                  <a:pt x="4488467" y="3551209"/>
                </a:lnTo>
                <a:lnTo>
                  <a:pt x="4548162" y="3551209"/>
                </a:lnTo>
                <a:lnTo>
                  <a:pt x="5017539" y="3081837"/>
                </a:lnTo>
                <a:lnTo>
                  <a:pt x="4546591" y="2610895"/>
                </a:lnTo>
                <a:close/>
                <a:moveTo>
                  <a:pt x="3439377" y="2610895"/>
                </a:moveTo>
                <a:lnTo>
                  <a:pt x="2968431" y="3081838"/>
                </a:lnTo>
                <a:lnTo>
                  <a:pt x="3437805" y="3551209"/>
                </a:lnTo>
                <a:lnTo>
                  <a:pt x="3497502" y="3551209"/>
                </a:lnTo>
                <a:lnTo>
                  <a:pt x="3966864" y="3081837"/>
                </a:lnTo>
                <a:lnTo>
                  <a:pt x="3495931" y="2610895"/>
                </a:lnTo>
                <a:close/>
                <a:moveTo>
                  <a:pt x="2388695" y="2610895"/>
                </a:moveTo>
                <a:lnTo>
                  <a:pt x="1917746" y="3081837"/>
                </a:lnTo>
                <a:lnTo>
                  <a:pt x="2387125" y="3551209"/>
                </a:lnTo>
                <a:lnTo>
                  <a:pt x="2446819" y="3551209"/>
                </a:lnTo>
                <a:lnTo>
                  <a:pt x="2916188" y="3081838"/>
                </a:lnTo>
                <a:lnTo>
                  <a:pt x="2445246" y="2610895"/>
                </a:lnTo>
                <a:close/>
                <a:moveTo>
                  <a:pt x="1338007" y="2610895"/>
                </a:moveTo>
                <a:lnTo>
                  <a:pt x="867066" y="3081838"/>
                </a:lnTo>
                <a:lnTo>
                  <a:pt x="1336436" y="3551209"/>
                </a:lnTo>
                <a:lnTo>
                  <a:pt x="1396132" y="3551209"/>
                </a:lnTo>
                <a:lnTo>
                  <a:pt x="1865502" y="3081837"/>
                </a:lnTo>
                <a:lnTo>
                  <a:pt x="1394561" y="2610895"/>
                </a:lnTo>
                <a:close/>
                <a:moveTo>
                  <a:pt x="11291841" y="2500070"/>
                </a:moveTo>
                <a:lnTo>
                  <a:pt x="11402666" y="2500070"/>
                </a:lnTo>
                <a:lnTo>
                  <a:pt x="11402666" y="2610895"/>
                </a:lnTo>
                <a:lnTo>
                  <a:pt x="11291841" y="2610895"/>
                </a:lnTo>
                <a:close/>
                <a:moveTo>
                  <a:pt x="10241033" y="2500070"/>
                </a:moveTo>
                <a:lnTo>
                  <a:pt x="10351858" y="2500070"/>
                </a:lnTo>
                <a:lnTo>
                  <a:pt x="10351858" y="2610895"/>
                </a:lnTo>
                <a:lnTo>
                  <a:pt x="10241033" y="2610895"/>
                </a:lnTo>
                <a:close/>
                <a:moveTo>
                  <a:pt x="9190225" y="2500070"/>
                </a:moveTo>
                <a:lnTo>
                  <a:pt x="9301050" y="2500070"/>
                </a:lnTo>
                <a:lnTo>
                  <a:pt x="9301050" y="2610895"/>
                </a:lnTo>
                <a:lnTo>
                  <a:pt x="9190225" y="2610895"/>
                </a:lnTo>
                <a:close/>
                <a:moveTo>
                  <a:pt x="8139417" y="2500070"/>
                </a:moveTo>
                <a:lnTo>
                  <a:pt x="8250242" y="2500070"/>
                </a:lnTo>
                <a:lnTo>
                  <a:pt x="8250242" y="2610895"/>
                </a:lnTo>
                <a:lnTo>
                  <a:pt x="8139417" y="2610895"/>
                </a:lnTo>
                <a:close/>
                <a:moveTo>
                  <a:pt x="7088609" y="2500070"/>
                </a:moveTo>
                <a:lnTo>
                  <a:pt x="7199434" y="2500070"/>
                </a:lnTo>
                <a:lnTo>
                  <a:pt x="7199434" y="2610895"/>
                </a:lnTo>
                <a:lnTo>
                  <a:pt x="7088609" y="2610895"/>
                </a:lnTo>
                <a:close/>
                <a:moveTo>
                  <a:pt x="6037801" y="2500070"/>
                </a:moveTo>
                <a:lnTo>
                  <a:pt x="6148626" y="2500070"/>
                </a:lnTo>
                <a:lnTo>
                  <a:pt x="6148626" y="2610895"/>
                </a:lnTo>
                <a:lnTo>
                  <a:pt x="6037801" y="2610895"/>
                </a:lnTo>
                <a:close/>
                <a:moveTo>
                  <a:pt x="4987000" y="2500070"/>
                </a:moveTo>
                <a:lnTo>
                  <a:pt x="5097829" y="2500070"/>
                </a:lnTo>
                <a:lnTo>
                  <a:pt x="5097829" y="2610895"/>
                </a:lnTo>
                <a:lnTo>
                  <a:pt x="4987000" y="2610895"/>
                </a:lnTo>
                <a:close/>
                <a:moveTo>
                  <a:pt x="3936200" y="2500070"/>
                </a:moveTo>
                <a:lnTo>
                  <a:pt x="4047024" y="2500070"/>
                </a:lnTo>
                <a:lnTo>
                  <a:pt x="4047024" y="2610895"/>
                </a:lnTo>
                <a:lnTo>
                  <a:pt x="3936200" y="2610895"/>
                </a:lnTo>
                <a:close/>
                <a:moveTo>
                  <a:pt x="2885393" y="2500070"/>
                </a:moveTo>
                <a:lnTo>
                  <a:pt x="2996218" y="2500070"/>
                </a:lnTo>
                <a:lnTo>
                  <a:pt x="2996218" y="2610895"/>
                </a:lnTo>
                <a:lnTo>
                  <a:pt x="2885393" y="2610895"/>
                </a:lnTo>
                <a:close/>
                <a:moveTo>
                  <a:pt x="1834583" y="2500070"/>
                </a:moveTo>
                <a:lnTo>
                  <a:pt x="1945408" y="2500070"/>
                </a:lnTo>
                <a:lnTo>
                  <a:pt x="1945408" y="2610895"/>
                </a:lnTo>
                <a:lnTo>
                  <a:pt x="1834583" y="2610895"/>
                </a:lnTo>
                <a:close/>
                <a:moveTo>
                  <a:pt x="783777" y="2500070"/>
                </a:moveTo>
                <a:lnTo>
                  <a:pt x="894602" y="2500070"/>
                </a:lnTo>
                <a:lnTo>
                  <a:pt x="894602" y="2610895"/>
                </a:lnTo>
                <a:lnTo>
                  <a:pt x="783777" y="2610895"/>
                </a:lnTo>
                <a:close/>
                <a:moveTo>
                  <a:pt x="1891623" y="2057291"/>
                </a:moveTo>
                <a:lnTo>
                  <a:pt x="1420005" y="2528898"/>
                </a:lnTo>
                <a:lnTo>
                  <a:pt x="1420005" y="2584095"/>
                </a:lnTo>
                <a:lnTo>
                  <a:pt x="1891624" y="3055715"/>
                </a:lnTo>
                <a:lnTo>
                  <a:pt x="2359991" y="2587356"/>
                </a:lnTo>
                <a:lnTo>
                  <a:pt x="2359991" y="2525640"/>
                </a:lnTo>
                <a:close/>
                <a:moveTo>
                  <a:pt x="2942310" y="2057291"/>
                </a:moveTo>
                <a:lnTo>
                  <a:pt x="2470816" y="2528774"/>
                </a:lnTo>
                <a:lnTo>
                  <a:pt x="2470816" y="2584221"/>
                </a:lnTo>
                <a:lnTo>
                  <a:pt x="2942310" y="3055716"/>
                </a:lnTo>
                <a:lnTo>
                  <a:pt x="3410799" y="2587229"/>
                </a:lnTo>
                <a:lnTo>
                  <a:pt x="3410799" y="2525765"/>
                </a:lnTo>
                <a:close/>
                <a:moveTo>
                  <a:pt x="3992986" y="2057290"/>
                </a:moveTo>
                <a:lnTo>
                  <a:pt x="3521627" y="2528649"/>
                </a:lnTo>
                <a:lnTo>
                  <a:pt x="3521627" y="2584345"/>
                </a:lnTo>
                <a:lnTo>
                  <a:pt x="3992986" y="3055715"/>
                </a:lnTo>
                <a:lnTo>
                  <a:pt x="4461596" y="2587094"/>
                </a:lnTo>
                <a:lnTo>
                  <a:pt x="4461596" y="2525899"/>
                </a:lnTo>
                <a:close/>
                <a:moveTo>
                  <a:pt x="840944" y="2057289"/>
                </a:moveTo>
                <a:lnTo>
                  <a:pt x="369198" y="2529024"/>
                </a:lnTo>
                <a:lnTo>
                  <a:pt x="369198" y="2583969"/>
                </a:lnTo>
                <a:lnTo>
                  <a:pt x="840944" y="3055716"/>
                </a:lnTo>
                <a:lnTo>
                  <a:pt x="1309180" y="2587479"/>
                </a:lnTo>
                <a:lnTo>
                  <a:pt x="1309180" y="2525514"/>
                </a:lnTo>
                <a:close/>
                <a:moveTo>
                  <a:pt x="7145007" y="2057289"/>
                </a:moveTo>
                <a:lnTo>
                  <a:pt x="6674030" y="2528255"/>
                </a:lnTo>
                <a:lnTo>
                  <a:pt x="6674030" y="2584733"/>
                </a:lnTo>
                <a:lnTo>
                  <a:pt x="7145010" y="3055713"/>
                </a:lnTo>
                <a:lnTo>
                  <a:pt x="7614013" y="2586710"/>
                </a:lnTo>
                <a:lnTo>
                  <a:pt x="7614013" y="2526283"/>
                </a:lnTo>
                <a:close/>
                <a:moveTo>
                  <a:pt x="5043664" y="2057289"/>
                </a:moveTo>
                <a:lnTo>
                  <a:pt x="4572421" y="2528513"/>
                </a:lnTo>
                <a:lnTo>
                  <a:pt x="4572421" y="2584480"/>
                </a:lnTo>
                <a:lnTo>
                  <a:pt x="5043664" y="3055715"/>
                </a:lnTo>
                <a:lnTo>
                  <a:pt x="5512404" y="2586968"/>
                </a:lnTo>
                <a:lnTo>
                  <a:pt x="5512404" y="2526024"/>
                </a:lnTo>
                <a:close/>
                <a:moveTo>
                  <a:pt x="10297053" y="2057288"/>
                </a:moveTo>
                <a:lnTo>
                  <a:pt x="9826454" y="2527875"/>
                </a:lnTo>
                <a:lnTo>
                  <a:pt x="9826454" y="2585115"/>
                </a:lnTo>
                <a:lnTo>
                  <a:pt x="10297052" y="3055713"/>
                </a:lnTo>
                <a:lnTo>
                  <a:pt x="10766437" y="2586328"/>
                </a:lnTo>
                <a:lnTo>
                  <a:pt x="10766437" y="2526660"/>
                </a:lnTo>
                <a:close/>
                <a:moveTo>
                  <a:pt x="9246373" y="2057288"/>
                </a:moveTo>
                <a:lnTo>
                  <a:pt x="8775646" y="2528002"/>
                </a:lnTo>
                <a:lnTo>
                  <a:pt x="8775646" y="2584986"/>
                </a:lnTo>
                <a:lnTo>
                  <a:pt x="9246373" y="3055713"/>
                </a:lnTo>
                <a:lnTo>
                  <a:pt x="9715629" y="2586457"/>
                </a:lnTo>
                <a:lnTo>
                  <a:pt x="9715629" y="2526532"/>
                </a:lnTo>
                <a:close/>
                <a:moveTo>
                  <a:pt x="8195690" y="2057288"/>
                </a:moveTo>
                <a:lnTo>
                  <a:pt x="7724838" y="2528128"/>
                </a:lnTo>
                <a:lnTo>
                  <a:pt x="7724838" y="2584864"/>
                </a:lnTo>
                <a:lnTo>
                  <a:pt x="8195689" y="3055714"/>
                </a:lnTo>
                <a:lnTo>
                  <a:pt x="8664821" y="2586582"/>
                </a:lnTo>
                <a:lnTo>
                  <a:pt x="8664821" y="2526406"/>
                </a:lnTo>
                <a:close/>
                <a:moveTo>
                  <a:pt x="6094328" y="2057287"/>
                </a:moveTo>
                <a:lnTo>
                  <a:pt x="5623228" y="2528386"/>
                </a:lnTo>
                <a:lnTo>
                  <a:pt x="5623228" y="2584606"/>
                </a:lnTo>
                <a:lnTo>
                  <a:pt x="6094325" y="3055714"/>
                </a:lnTo>
                <a:lnTo>
                  <a:pt x="6563205" y="2586835"/>
                </a:lnTo>
                <a:lnTo>
                  <a:pt x="6563205" y="2526153"/>
                </a:lnTo>
                <a:close/>
                <a:moveTo>
                  <a:pt x="11347736" y="2057286"/>
                </a:moveTo>
                <a:lnTo>
                  <a:pt x="10877262" y="2527747"/>
                </a:lnTo>
                <a:lnTo>
                  <a:pt x="10877262" y="2585241"/>
                </a:lnTo>
                <a:lnTo>
                  <a:pt x="11347734" y="3055713"/>
                </a:lnTo>
                <a:lnTo>
                  <a:pt x="11817249" y="2586199"/>
                </a:lnTo>
                <a:lnTo>
                  <a:pt x="11817249" y="2526787"/>
                </a:lnTo>
                <a:close/>
                <a:moveTo>
                  <a:pt x="258363" y="1973449"/>
                </a:moveTo>
                <a:lnTo>
                  <a:pt x="369188" y="1973449"/>
                </a:lnTo>
                <a:lnTo>
                  <a:pt x="369188" y="2084274"/>
                </a:lnTo>
                <a:lnTo>
                  <a:pt x="258363" y="2084274"/>
                </a:lnTo>
                <a:close/>
                <a:moveTo>
                  <a:pt x="2359980" y="1973449"/>
                </a:moveTo>
                <a:lnTo>
                  <a:pt x="2470805" y="1973449"/>
                </a:lnTo>
                <a:lnTo>
                  <a:pt x="2470805" y="2084274"/>
                </a:lnTo>
                <a:lnTo>
                  <a:pt x="2359980" y="2084274"/>
                </a:lnTo>
                <a:close/>
                <a:moveTo>
                  <a:pt x="1309171" y="1973449"/>
                </a:moveTo>
                <a:lnTo>
                  <a:pt x="1419995" y="1973449"/>
                </a:lnTo>
                <a:lnTo>
                  <a:pt x="1419995" y="2084274"/>
                </a:lnTo>
                <a:lnTo>
                  <a:pt x="1309171" y="2084274"/>
                </a:lnTo>
                <a:close/>
                <a:moveTo>
                  <a:pt x="4461591" y="1973448"/>
                </a:moveTo>
                <a:lnTo>
                  <a:pt x="4572416" y="1973448"/>
                </a:lnTo>
                <a:lnTo>
                  <a:pt x="4572416" y="2084273"/>
                </a:lnTo>
                <a:lnTo>
                  <a:pt x="4461591" y="2084273"/>
                </a:lnTo>
                <a:close/>
                <a:moveTo>
                  <a:pt x="3410788" y="1973448"/>
                </a:moveTo>
                <a:lnTo>
                  <a:pt x="3521614" y="1973448"/>
                </a:lnTo>
                <a:lnTo>
                  <a:pt x="3521614" y="2084273"/>
                </a:lnTo>
                <a:lnTo>
                  <a:pt x="3410788" y="2084273"/>
                </a:lnTo>
                <a:close/>
                <a:moveTo>
                  <a:pt x="6563205" y="1973448"/>
                </a:moveTo>
                <a:lnTo>
                  <a:pt x="6674030" y="1973448"/>
                </a:lnTo>
                <a:lnTo>
                  <a:pt x="6674030" y="2084273"/>
                </a:lnTo>
                <a:lnTo>
                  <a:pt x="6563205" y="2084273"/>
                </a:lnTo>
                <a:close/>
                <a:moveTo>
                  <a:pt x="5512399" y="1973448"/>
                </a:moveTo>
                <a:lnTo>
                  <a:pt x="5623224" y="1973448"/>
                </a:lnTo>
                <a:lnTo>
                  <a:pt x="5623224" y="2084273"/>
                </a:lnTo>
                <a:lnTo>
                  <a:pt x="5512399" y="2084273"/>
                </a:lnTo>
                <a:close/>
                <a:moveTo>
                  <a:pt x="7614013" y="1973448"/>
                </a:moveTo>
                <a:lnTo>
                  <a:pt x="7724838" y="1973448"/>
                </a:lnTo>
                <a:lnTo>
                  <a:pt x="7724838" y="2084273"/>
                </a:lnTo>
                <a:lnTo>
                  <a:pt x="7614013" y="2084273"/>
                </a:lnTo>
                <a:close/>
                <a:moveTo>
                  <a:pt x="9715629" y="1973448"/>
                </a:moveTo>
                <a:lnTo>
                  <a:pt x="9826454" y="1973448"/>
                </a:lnTo>
                <a:lnTo>
                  <a:pt x="9826454" y="2084273"/>
                </a:lnTo>
                <a:lnTo>
                  <a:pt x="9715629" y="2084273"/>
                </a:lnTo>
                <a:close/>
                <a:moveTo>
                  <a:pt x="8664821" y="1973448"/>
                </a:moveTo>
                <a:lnTo>
                  <a:pt x="8775646" y="1973448"/>
                </a:lnTo>
                <a:lnTo>
                  <a:pt x="8775646" y="2084273"/>
                </a:lnTo>
                <a:lnTo>
                  <a:pt x="8664821" y="2084273"/>
                </a:lnTo>
                <a:close/>
                <a:moveTo>
                  <a:pt x="11817249" y="1973448"/>
                </a:moveTo>
                <a:lnTo>
                  <a:pt x="11928074" y="1973448"/>
                </a:lnTo>
                <a:lnTo>
                  <a:pt x="11928074" y="2084273"/>
                </a:lnTo>
                <a:lnTo>
                  <a:pt x="11817249" y="2084273"/>
                </a:lnTo>
                <a:close/>
                <a:moveTo>
                  <a:pt x="10766437" y="1973448"/>
                </a:moveTo>
                <a:lnTo>
                  <a:pt x="10877262" y="1973448"/>
                </a:lnTo>
                <a:lnTo>
                  <a:pt x="10877262" y="2084273"/>
                </a:lnTo>
                <a:lnTo>
                  <a:pt x="10766437" y="2084273"/>
                </a:lnTo>
                <a:close/>
                <a:moveTo>
                  <a:pt x="3441643" y="1557959"/>
                </a:moveTo>
                <a:lnTo>
                  <a:pt x="2968431" y="2031169"/>
                </a:lnTo>
                <a:lnTo>
                  <a:pt x="3437348" y="2500070"/>
                </a:lnTo>
                <a:lnTo>
                  <a:pt x="3497959" y="2500070"/>
                </a:lnTo>
                <a:lnTo>
                  <a:pt x="3966865" y="2031168"/>
                </a:lnTo>
                <a:lnTo>
                  <a:pt x="3493665" y="1557959"/>
                </a:lnTo>
                <a:close/>
                <a:moveTo>
                  <a:pt x="2390961" y="1557959"/>
                </a:moveTo>
                <a:lnTo>
                  <a:pt x="1917745" y="2031169"/>
                </a:lnTo>
                <a:lnTo>
                  <a:pt x="2386665" y="2500070"/>
                </a:lnTo>
                <a:lnTo>
                  <a:pt x="2447277" y="2500070"/>
                </a:lnTo>
                <a:lnTo>
                  <a:pt x="2916189" y="2031169"/>
                </a:lnTo>
                <a:lnTo>
                  <a:pt x="2442980" y="1557959"/>
                </a:lnTo>
                <a:close/>
                <a:moveTo>
                  <a:pt x="1340273" y="1557959"/>
                </a:moveTo>
                <a:lnTo>
                  <a:pt x="867066" y="2031167"/>
                </a:lnTo>
                <a:lnTo>
                  <a:pt x="1335980" y="2500070"/>
                </a:lnTo>
                <a:lnTo>
                  <a:pt x="1396589" y="2500070"/>
                </a:lnTo>
                <a:lnTo>
                  <a:pt x="1865501" y="2031169"/>
                </a:lnTo>
                <a:lnTo>
                  <a:pt x="1392293" y="1557959"/>
                </a:lnTo>
                <a:close/>
                <a:moveTo>
                  <a:pt x="5542986" y="1557958"/>
                </a:moveTo>
                <a:lnTo>
                  <a:pt x="5069790" y="2031167"/>
                </a:lnTo>
                <a:lnTo>
                  <a:pt x="5538694" y="2500070"/>
                </a:lnTo>
                <a:lnTo>
                  <a:pt x="5599302" y="2500070"/>
                </a:lnTo>
                <a:lnTo>
                  <a:pt x="6068206" y="2031166"/>
                </a:lnTo>
                <a:lnTo>
                  <a:pt x="5595011" y="1557958"/>
                </a:lnTo>
                <a:close/>
                <a:moveTo>
                  <a:pt x="4492305" y="1557958"/>
                </a:moveTo>
                <a:lnTo>
                  <a:pt x="4019109" y="2031168"/>
                </a:lnTo>
                <a:lnTo>
                  <a:pt x="4488010" y="2500070"/>
                </a:lnTo>
                <a:lnTo>
                  <a:pt x="4548620" y="2500070"/>
                </a:lnTo>
                <a:lnTo>
                  <a:pt x="5017539" y="2031167"/>
                </a:lnTo>
                <a:lnTo>
                  <a:pt x="4544326" y="1557958"/>
                </a:lnTo>
                <a:close/>
                <a:moveTo>
                  <a:pt x="7644337" y="1557958"/>
                </a:moveTo>
                <a:lnTo>
                  <a:pt x="7171129" y="2031167"/>
                </a:lnTo>
                <a:lnTo>
                  <a:pt x="7640044" y="2500070"/>
                </a:lnTo>
                <a:lnTo>
                  <a:pt x="7700653" y="2500070"/>
                </a:lnTo>
                <a:lnTo>
                  <a:pt x="8169569" y="2031167"/>
                </a:lnTo>
                <a:lnTo>
                  <a:pt x="7696361" y="1557958"/>
                </a:lnTo>
                <a:close/>
                <a:moveTo>
                  <a:pt x="6593656" y="1557958"/>
                </a:moveTo>
                <a:lnTo>
                  <a:pt x="6120450" y="2031165"/>
                </a:lnTo>
                <a:lnTo>
                  <a:pt x="6589366" y="2500070"/>
                </a:lnTo>
                <a:lnTo>
                  <a:pt x="6649970" y="2500070"/>
                </a:lnTo>
                <a:lnTo>
                  <a:pt x="7118885" y="2031167"/>
                </a:lnTo>
                <a:lnTo>
                  <a:pt x="6645676" y="1557958"/>
                </a:lnTo>
                <a:close/>
                <a:moveTo>
                  <a:pt x="9745703" y="1557958"/>
                </a:moveTo>
                <a:lnTo>
                  <a:pt x="9272494" y="2031167"/>
                </a:lnTo>
                <a:lnTo>
                  <a:pt x="9741408" y="2500070"/>
                </a:lnTo>
                <a:lnTo>
                  <a:pt x="9802016" y="2500070"/>
                </a:lnTo>
                <a:lnTo>
                  <a:pt x="10270931" y="2031167"/>
                </a:lnTo>
                <a:lnTo>
                  <a:pt x="9797723" y="1557958"/>
                </a:lnTo>
                <a:close/>
                <a:moveTo>
                  <a:pt x="8695019" y="1557958"/>
                </a:moveTo>
                <a:lnTo>
                  <a:pt x="8221812" y="2031166"/>
                </a:lnTo>
                <a:lnTo>
                  <a:pt x="8690730" y="2500070"/>
                </a:lnTo>
                <a:lnTo>
                  <a:pt x="8751334" y="2500070"/>
                </a:lnTo>
                <a:lnTo>
                  <a:pt x="9220250" y="2031166"/>
                </a:lnTo>
                <a:lnTo>
                  <a:pt x="8747043" y="1557958"/>
                </a:lnTo>
                <a:close/>
                <a:moveTo>
                  <a:pt x="10796383" y="1557958"/>
                </a:moveTo>
                <a:lnTo>
                  <a:pt x="10323175" y="2031166"/>
                </a:lnTo>
                <a:lnTo>
                  <a:pt x="10792091" y="2500070"/>
                </a:lnTo>
                <a:lnTo>
                  <a:pt x="10852696" y="2500070"/>
                </a:lnTo>
                <a:lnTo>
                  <a:pt x="11321614" y="2031164"/>
                </a:lnTo>
                <a:lnTo>
                  <a:pt x="10848409" y="1557958"/>
                </a:lnTo>
                <a:close/>
                <a:moveTo>
                  <a:pt x="783781" y="1447135"/>
                </a:moveTo>
                <a:lnTo>
                  <a:pt x="894606" y="1447135"/>
                </a:lnTo>
                <a:lnTo>
                  <a:pt x="894606" y="1557959"/>
                </a:lnTo>
                <a:lnTo>
                  <a:pt x="783781" y="1557959"/>
                </a:lnTo>
                <a:close/>
                <a:moveTo>
                  <a:pt x="1834586" y="1447134"/>
                </a:moveTo>
                <a:lnTo>
                  <a:pt x="1945411" y="1447134"/>
                </a:lnTo>
                <a:lnTo>
                  <a:pt x="1945411" y="1557959"/>
                </a:lnTo>
                <a:lnTo>
                  <a:pt x="1834586" y="1557959"/>
                </a:lnTo>
                <a:close/>
                <a:moveTo>
                  <a:pt x="4987002" y="1447134"/>
                </a:moveTo>
                <a:lnTo>
                  <a:pt x="5097832" y="1447134"/>
                </a:lnTo>
                <a:lnTo>
                  <a:pt x="5097832" y="1557958"/>
                </a:lnTo>
                <a:lnTo>
                  <a:pt x="4987002" y="1557958"/>
                </a:lnTo>
                <a:close/>
                <a:moveTo>
                  <a:pt x="3936204" y="1447134"/>
                </a:moveTo>
                <a:lnTo>
                  <a:pt x="4047028" y="1447134"/>
                </a:lnTo>
                <a:lnTo>
                  <a:pt x="4047028" y="1557959"/>
                </a:lnTo>
                <a:lnTo>
                  <a:pt x="3936204" y="1557959"/>
                </a:lnTo>
                <a:close/>
                <a:moveTo>
                  <a:pt x="2885398" y="1447134"/>
                </a:moveTo>
                <a:lnTo>
                  <a:pt x="2996224" y="1447134"/>
                </a:lnTo>
                <a:lnTo>
                  <a:pt x="2996224" y="1557959"/>
                </a:lnTo>
                <a:lnTo>
                  <a:pt x="2885398" y="1557959"/>
                </a:lnTo>
                <a:close/>
                <a:moveTo>
                  <a:pt x="6037801" y="1447133"/>
                </a:moveTo>
                <a:lnTo>
                  <a:pt x="6148626" y="1447133"/>
                </a:lnTo>
                <a:lnTo>
                  <a:pt x="6148626" y="1557958"/>
                </a:lnTo>
                <a:lnTo>
                  <a:pt x="6037801" y="1557958"/>
                </a:lnTo>
                <a:close/>
                <a:moveTo>
                  <a:pt x="9190225" y="1447133"/>
                </a:moveTo>
                <a:lnTo>
                  <a:pt x="9301050" y="1447133"/>
                </a:lnTo>
                <a:lnTo>
                  <a:pt x="9301050" y="1557958"/>
                </a:lnTo>
                <a:lnTo>
                  <a:pt x="9190225" y="1557958"/>
                </a:lnTo>
                <a:close/>
                <a:moveTo>
                  <a:pt x="8139417" y="1447133"/>
                </a:moveTo>
                <a:lnTo>
                  <a:pt x="8250242" y="1447133"/>
                </a:lnTo>
                <a:lnTo>
                  <a:pt x="8250242" y="1557958"/>
                </a:lnTo>
                <a:lnTo>
                  <a:pt x="8139417" y="1557958"/>
                </a:lnTo>
                <a:close/>
                <a:moveTo>
                  <a:pt x="7088609" y="1447133"/>
                </a:moveTo>
                <a:lnTo>
                  <a:pt x="7199434" y="1447133"/>
                </a:lnTo>
                <a:lnTo>
                  <a:pt x="7199434" y="1557958"/>
                </a:lnTo>
                <a:lnTo>
                  <a:pt x="7088609" y="1557958"/>
                </a:lnTo>
                <a:close/>
                <a:moveTo>
                  <a:pt x="10241033" y="1447133"/>
                </a:moveTo>
                <a:lnTo>
                  <a:pt x="10351858" y="1447133"/>
                </a:lnTo>
                <a:lnTo>
                  <a:pt x="10351858" y="1557957"/>
                </a:lnTo>
                <a:lnTo>
                  <a:pt x="10241033" y="1557957"/>
                </a:lnTo>
                <a:close/>
                <a:moveTo>
                  <a:pt x="11291841" y="1447133"/>
                </a:moveTo>
                <a:lnTo>
                  <a:pt x="11402666" y="1447133"/>
                </a:lnTo>
                <a:lnTo>
                  <a:pt x="11402666" y="1557957"/>
                </a:lnTo>
                <a:lnTo>
                  <a:pt x="11291841" y="1557957"/>
                </a:lnTo>
                <a:close/>
                <a:moveTo>
                  <a:pt x="2942310" y="1006607"/>
                </a:moveTo>
                <a:lnTo>
                  <a:pt x="2470820" y="1478100"/>
                </a:lnTo>
                <a:lnTo>
                  <a:pt x="2470820" y="1533556"/>
                </a:lnTo>
                <a:lnTo>
                  <a:pt x="2942310" y="2005047"/>
                </a:lnTo>
                <a:lnTo>
                  <a:pt x="3410804" y="1536556"/>
                </a:lnTo>
                <a:lnTo>
                  <a:pt x="3410804" y="1475099"/>
                </a:lnTo>
                <a:close/>
                <a:moveTo>
                  <a:pt x="1891623" y="1006607"/>
                </a:moveTo>
                <a:lnTo>
                  <a:pt x="1420008" y="1478224"/>
                </a:lnTo>
                <a:lnTo>
                  <a:pt x="1420008" y="1533431"/>
                </a:lnTo>
                <a:lnTo>
                  <a:pt x="1891623" y="2005047"/>
                </a:lnTo>
                <a:lnTo>
                  <a:pt x="2359996" y="1536681"/>
                </a:lnTo>
                <a:lnTo>
                  <a:pt x="2359996" y="1474975"/>
                </a:lnTo>
                <a:close/>
                <a:moveTo>
                  <a:pt x="840943" y="1006607"/>
                </a:moveTo>
                <a:lnTo>
                  <a:pt x="369202" y="1478351"/>
                </a:lnTo>
                <a:lnTo>
                  <a:pt x="369202" y="1533303"/>
                </a:lnTo>
                <a:lnTo>
                  <a:pt x="840944" y="2005046"/>
                </a:lnTo>
                <a:lnTo>
                  <a:pt x="1309184" y="1536806"/>
                </a:lnTo>
                <a:lnTo>
                  <a:pt x="1309184" y="1474850"/>
                </a:lnTo>
                <a:close/>
                <a:moveTo>
                  <a:pt x="3992987" y="1006606"/>
                </a:moveTo>
                <a:lnTo>
                  <a:pt x="3521631" y="1477974"/>
                </a:lnTo>
                <a:lnTo>
                  <a:pt x="3521631" y="1533680"/>
                </a:lnTo>
                <a:lnTo>
                  <a:pt x="3992986" y="2005046"/>
                </a:lnTo>
                <a:lnTo>
                  <a:pt x="4461598" y="1536423"/>
                </a:lnTo>
                <a:lnTo>
                  <a:pt x="4461598" y="1475230"/>
                </a:lnTo>
                <a:close/>
                <a:moveTo>
                  <a:pt x="6094326" y="1006605"/>
                </a:moveTo>
                <a:lnTo>
                  <a:pt x="5623230" y="1477714"/>
                </a:lnTo>
                <a:lnTo>
                  <a:pt x="5623230" y="1533934"/>
                </a:lnTo>
                <a:lnTo>
                  <a:pt x="6094328" y="2005044"/>
                </a:lnTo>
                <a:lnTo>
                  <a:pt x="6563205" y="1536166"/>
                </a:lnTo>
                <a:lnTo>
                  <a:pt x="6563205" y="1475487"/>
                </a:lnTo>
                <a:close/>
                <a:moveTo>
                  <a:pt x="9246371" y="1006604"/>
                </a:moveTo>
                <a:lnTo>
                  <a:pt x="8775646" y="1477332"/>
                </a:lnTo>
                <a:lnTo>
                  <a:pt x="8775646" y="1534319"/>
                </a:lnTo>
                <a:lnTo>
                  <a:pt x="9246371" y="2005045"/>
                </a:lnTo>
                <a:lnTo>
                  <a:pt x="9715629" y="1535786"/>
                </a:lnTo>
                <a:lnTo>
                  <a:pt x="9715629" y="1475864"/>
                </a:lnTo>
                <a:close/>
                <a:moveTo>
                  <a:pt x="5043669" y="1006604"/>
                </a:moveTo>
                <a:lnTo>
                  <a:pt x="4572422" y="1477843"/>
                </a:lnTo>
                <a:lnTo>
                  <a:pt x="4572422" y="1533811"/>
                </a:lnTo>
                <a:lnTo>
                  <a:pt x="5043664" y="2005045"/>
                </a:lnTo>
                <a:lnTo>
                  <a:pt x="5512407" y="1536296"/>
                </a:lnTo>
                <a:lnTo>
                  <a:pt x="5512407" y="1475351"/>
                </a:lnTo>
                <a:close/>
                <a:moveTo>
                  <a:pt x="11347735" y="1006604"/>
                </a:moveTo>
                <a:lnTo>
                  <a:pt x="10877262" y="1477079"/>
                </a:lnTo>
                <a:lnTo>
                  <a:pt x="10877262" y="1534567"/>
                </a:lnTo>
                <a:lnTo>
                  <a:pt x="11347736" y="2005041"/>
                </a:lnTo>
                <a:lnTo>
                  <a:pt x="11817249" y="1535528"/>
                </a:lnTo>
                <a:lnTo>
                  <a:pt x="11817249" y="1476120"/>
                </a:lnTo>
                <a:close/>
                <a:moveTo>
                  <a:pt x="8195690" y="1006604"/>
                </a:moveTo>
                <a:lnTo>
                  <a:pt x="7724838" y="1477458"/>
                </a:lnTo>
                <a:lnTo>
                  <a:pt x="7724838" y="1534191"/>
                </a:lnTo>
                <a:lnTo>
                  <a:pt x="8195691" y="2005044"/>
                </a:lnTo>
                <a:lnTo>
                  <a:pt x="8664821" y="1535914"/>
                </a:lnTo>
                <a:lnTo>
                  <a:pt x="8664821" y="1475736"/>
                </a:lnTo>
                <a:close/>
                <a:moveTo>
                  <a:pt x="7145009" y="1006604"/>
                </a:moveTo>
                <a:lnTo>
                  <a:pt x="6674030" y="1477584"/>
                </a:lnTo>
                <a:lnTo>
                  <a:pt x="6674030" y="1534069"/>
                </a:lnTo>
                <a:lnTo>
                  <a:pt x="7145007" y="2005046"/>
                </a:lnTo>
                <a:lnTo>
                  <a:pt x="7614013" y="1536039"/>
                </a:lnTo>
                <a:lnTo>
                  <a:pt x="7614013" y="1475610"/>
                </a:lnTo>
                <a:close/>
                <a:moveTo>
                  <a:pt x="10297056" y="1006603"/>
                </a:moveTo>
                <a:lnTo>
                  <a:pt x="9826454" y="1477207"/>
                </a:lnTo>
                <a:lnTo>
                  <a:pt x="9826454" y="1534445"/>
                </a:lnTo>
                <a:lnTo>
                  <a:pt x="10297053" y="2005045"/>
                </a:lnTo>
                <a:lnTo>
                  <a:pt x="10766437" y="1535660"/>
                </a:lnTo>
                <a:lnTo>
                  <a:pt x="10766437" y="1475986"/>
                </a:lnTo>
                <a:close/>
                <a:moveTo>
                  <a:pt x="258361" y="922634"/>
                </a:moveTo>
                <a:lnTo>
                  <a:pt x="369186" y="922634"/>
                </a:lnTo>
                <a:lnTo>
                  <a:pt x="369186" y="1033459"/>
                </a:lnTo>
                <a:lnTo>
                  <a:pt x="258361" y="1033459"/>
                </a:lnTo>
                <a:close/>
                <a:moveTo>
                  <a:pt x="2359977" y="922633"/>
                </a:moveTo>
                <a:lnTo>
                  <a:pt x="2470802" y="922633"/>
                </a:lnTo>
                <a:lnTo>
                  <a:pt x="2470802" y="1033458"/>
                </a:lnTo>
                <a:lnTo>
                  <a:pt x="2359977" y="1033458"/>
                </a:lnTo>
                <a:close/>
                <a:moveTo>
                  <a:pt x="1309169" y="922633"/>
                </a:moveTo>
                <a:lnTo>
                  <a:pt x="1419993" y="922633"/>
                </a:lnTo>
                <a:lnTo>
                  <a:pt x="1419993" y="1033458"/>
                </a:lnTo>
                <a:lnTo>
                  <a:pt x="1309169" y="1033458"/>
                </a:lnTo>
                <a:close/>
                <a:moveTo>
                  <a:pt x="5512398" y="922633"/>
                </a:moveTo>
                <a:lnTo>
                  <a:pt x="5623223" y="922633"/>
                </a:lnTo>
                <a:lnTo>
                  <a:pt x="5623223" y="1033458"/>
                </a:lnTo>
                <a:lnTo>
                  <a:pt x="5512398" y="1033458"/>
                </a:lnTo>
                <a:close/>
                <a:moveTo>
                  <a:pt x="4461591" y="922633"/>
                </a:moveTo>
                <a:lnTo>
                  <a:pt x="4572415" y="922633"/>
                </a:lnTo>
                <a:lnTo>
                  <a:pt x="4572415" y="1033458"/>
                </a:lnTo>
                <a:lnTo>
                  <a:pt x="4461591" y="1033458"/>
                </a:lnTo>
                <a:close/>
                <a:moveTo>
                  <a:pt x="3410785" y="922633"/>
                </a:moveTo>
                <a:lnTo>
                  <a:pt x="3521610" y="922633"/>
                </a:lnTo>
                <a:lnTo>
                  <a:pt x="3521610" y="1033458"/>
                </a:lnTo>
                <a:lnTo>
                  <a:pt x="3410785" y="1033458"/>
                </a:lnTo>
                <a:close/>
                <a:moveTo>
                  <a:pt x="7614013" y="922633"/>
                </a:moveTo>
                <a:lnTo>
                  <a:pt x="7724838" y="922633"/>
                </a:lnTo>
                <a:lnTo>
                  <a:pt x="7724838" y="1033458"/>
                </a:lnTo>
                <a:lnTo>
                  <a:pt x="7614013" y="1033458"/>
                </a:lnTo>
                <a:close/>
                <a:moveTo>
                  <a:pt x="6563205" y="922633"/>
                </a:moveTo>
                <a:lnTo>
                  <a:pt x="6674030" y="922633"/>
                </a:lnTo>
                <a:lnTo>
                  <a:pt x="6674030" y="1033458"/>
                </a:lnTo>
                <a:lnTo>
                  <a:pt x="6563205" y="1033458"/>
                </a:lnTo>
                <a:close/>
                <a:moveTo>
                  <a:pt x="10766437" y="922633"/>
                </a:moveTo>
                <a:lnTo>
                  <a:pt x="10877262" y="922633"/>
                </a:lnTo>
                <a:lnTo>
                  <a:pt x="10877262" y="1033458"/>
                </a:lnTo>
                <a:lnTo>
                  <a:pt x="10766437" y="1033458"/>
                </a:lnTo>
                <a:close/>
                <a:moveTo>
                  <a:pt x="9715629" y="922633"/>
                </a:moveTo>
                <a:lnTo>
                  <a:pt x="9826454" y="922633"/>
                </a:lnTo>
                <a:lnTo>
                  <a:pt x="9826454" y="1033458"/>
                </a:lnTo>
                <a:lnTo>
                  <a:pt x="9715629" y="1033458"/>
                </a:lnTo>
                <a:close/>
                <a:moveTo>
                  <a:pt x="8664821" y="922633"/>
                </a:moveTo>
                <a:lnTo>
                  <a:pt x="8775646" y="922633"/>
                </a:lnTo>
                <a:lnTo>
                  <a:pt x="8775646" y="1033458"/>
                </a:lnTo>
                <a:lnTo>
                  <a:pt x="8664821" y="1033458"/>
                </a:lnTo>
                <a:close/>
                <a:moveTo>
                  <a:pt x="11817249" y="922633"/>
                </a:moveTo>
                <a:lnTo>
                  <a:pt x="11928074" y="922633"/>
                </a:lnTo>
                <a:lnTo>
                  <a:pt x="11928074" y="1033458"/>
                </a:lnTo>
                <a:lnTo>
                  <a:pt x="11817249" y="1033458"/>
                </a:lnTo>
                <a:close/>
                <a:moveTo>
                  <a:pt x="1337485" y="510062"/>
                </a:moveTo>
                <a:lnTo>
                  <a:pt x="867065" y="980486"/>
                </a:lnTo>
                <a:lnTo>
                  <a:pt x="1333712" y="1447134"/>
                </a:lnTo>
                <a:lnTo>
                  <a:pt x="1398855" y="1447134"/>
                </a:lnTo>
                <a:lnTo>
                  <a:pt x="1865501" y="980486"/>
                </a:lnTo>
                <a:lnTo>
                  <a:pt x="1395081" y="510062"/>
                </a:lnTo>
                <a:close/>
                <a:moveTo>
                  <a:pt x="2388173" y="510062"/>
                </a:moveTo>
                <a:lnTo>
                  <a:pt x="1917745" y="980486"/>
                </a:lnTo>
                <a:lnTo>
                  <a:pt x="2384399" y="1447134"/>
                </a:lnTo>
                <a:lnTo>
                  <a:pt x="2449542" y="1447134"/>
                </a:lnTo>
                <a:lnTo>
                  <a:pt x="2916189" y="980486"/>
                </a:lnTo>
                <a:lnTo>
                  <a:pt x="2445767" y="510062"/>
                </a:lnTo>
                <a:close/>
                <a:moveTo>
                  <a:pt x="3438856" y="510062"/>
                </a:moveTo>
                <a:lnTo>
                  <a:pt x="2968432" y="980486"/>
                </a:lnTo>
                <a:lnTo>
                  <a:pt x="3435083" y="1447134"/>
                </a:lnTo>
                <a:lnTo>
                  <a:pt x="3500228" y="1447134"/>
                </a:lnTo>
                <a:lnTo>
                  <a:pt x="3966865" y="980485"/>
                </a:lnTo>
                <a:lnTo>
                  <a:pt x="3496454" y="510062"/>
                </a:lnTo>
                <a:close/>
                <a:moveTo>
                  <a:pt x="4489518" y="510062"/>
                </a:moveTo>
                <a:lnTo>
                  <a:pt x="4019109" y="980485"/>
                </a:lnTo>
                <a:lnTo>
                  <a:pt x="4485744" y="1447134"/>
                </a:lnTo>
                <a:lnTo>
                  <a:pt x="4550887" y="1447134"/>
                </a:lnTo>
                <a:lnTo>
                  <a:pt x="5017543" y="980483"/>
                </a:lnTo>
                <a:lnTo>
                  <a:pt x="4547118" y="510062"/>
                </a:lnTo>
                <a:close/>
                <a:moveTo>
                  <a:pt x="5540201" y="510062"/>
                </a:moveTo>
                <a:lnTo>
                  <a:pt x="5069792" y="980483"/>
                </a:lnTo>
                <a:lnTo>
                  <a:pt x="5536431" y="1447134"/>
                </a:lnTo>
                <a:lnTo>
                  <a:pt x="5601567" y="1447134"/>
                </a:lnTo>
                <a:lnTo>
                  <a:pt x="6068204" y="980484"/>
                </a:lnTo>
                <a:lnTo>
                  <a:pt x="5597797" y="510062"/>
                </a:lnTo>
                <a:close/>
                <a:moveTo>
                  <a:pt x="6590867" y="510062"/>
                </a:moveTo>
                <a:lnTo>
                  <a:pt x="6120447" y="980484"/>
                </a:lnTo>
                <a:lnTo>
                  <a:pt x="6587095" y="1447133"/>
                </a:lnTo>
                <a:lnTo>
                  <a:pt x="6652238" y="1447133"/>
                </a:lnTo>
                <a:lnTo>
                  <a:pt x="7118887" y="980483"/>
                </a:lnTo>
                <a:lnTo>
                  <a:pt x="6648468" y="510062"/>
                </a:lnTo>
                <a:close/>
                <a:moveTo>
                  <a:pt x="7641550" y="510061"/>
                </a:moveTo>
                <a:lnTo>
                  <a:pt x="7171131" y="980482"/>
                </a:lnTo>
                <a:lnTo>
                  <a:pt x="7637780" y="1447133"/>
                </a:lnTo>
                <a:lnTo>
                  <a:pt x="7702919" y="1447133"/>
                </a:lnTo>
                <a:lnTo>
                  <a:pt x="8169568" y="980483"/>
                </a:lnTo>
                <a:lnTo>
                  <a:pt x="7699149" y="510061"/>
                </a:lnTo>
                <a:close/>
                <a:moveTo>
                  <a:pt x="8692232" y="510061"/>
                </a:moveTo>
                <a:lnTo>
                  <a:pt x="8221811" y="980484"/>
                </a:lnTo>
                <a:lnTo>
                  <a:pt x="8688459" y="1447133"/>
                </a:lnTo>
                <a:lnTo>
                  <a:pt x="8753603" y="1447133"/>
                </a:lnTo>
                <a:lnTo>
                  <a:pt x="9220250" y="980484"/>
                </a:lnTo>
                <a:lnTo>
                  <a:pt x="8749829" y="510061"/>
                </a:lnTo>
                <a:close/>
                <a:moveTo>
                  <a:pt x="10793597" y="510061"/>
                </a:moveTo>
                <a:lnTo>
                  <a:pt x="10323178" y="980482"/>
                </a:lnTo>
                <a:lnTo>
                  <a:pt x="10789828" y="1447133"/>
                </a:lnTo>
                <a:lnTo>
                  <a:pt x="10854964" y="1447133"/>
                </a:lnTo>
                <a:lnTo>
                  <a:pt x="11321613" y="980483"/>
                </a:lnTo>
                <a:lnTo>
                  <a:pt x="10851193" y="510061"/>
                </a:lnTo>
                <a:close/>
                <a:moveTo>
                  <a:pt x="9742913" y="510061"/>
                </a:moveTo>
                <a:lnTo>
                  <a:pt x="9272493" y="980483"/>
                </a:lnTo>
                <a:lnTo>
                  <a:pt x="9739141" y="1447133"/>
                </a:lnTo>
                <a:lnTo>
                  <a:pt x="9804283" y="1447133"/>
                </a:lnTo>
                <a:lnTo>
                  <a:pt x="10270933" y="980481"/>
                </a:lnTo>
                <a:lnTo>
                  <a:pt x="9800515" y="510061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2"/>
                </a:lnTo>
                <a:lnTo>
                  <a:pt x="783785" y="510062"/>
                </a:lnTo>
                <a:close/>
                <a:moveTo>
                  <a:pt x="2885401" y="399237"/>
                </a:moveTo>
                <a:lnTo>
                  <a:pt x="2996227" y="399237"/>
                </a:lnTo>
                <a:lnTo>
                  <a:pt x="2996227" y="510062"/>
                </a:lnTo>
                <a:lnTo>
                  <a:pt x="2885401" y="510062"/>
                </a:lnTo>
                <a:close/>
                <a:moveTo>
                  <a:pt x="1834590" y="399237"/>
                </a:moveTo>
                <a:lnTo>
                  <a:pt x="1945415" y="399237"/>
                </a:lnTo>
                <a:lnTo>
                  <a:pt x="1945415" y="510062"/>
                </a:lnTo>
                <a:lnTo>
                  <a:pt x="1834590" y="510062"/>
                </a:lnTo>
                <a:close/>
                <a:moveTo>
                  <a:pt x="3936208" y="399237"/>
                </a:moveTo>
                <a:lnTo>
                  <a:pt x="4047032" y="399237"/>
                </a:lnTo>
                <a:lnTo>
                  <a:pt x="4047032" y="510062"/>
                </a:lnTo>
                <a:lnTo>
                  <a:pt x="3936208" y="510062"/>
                </a:lnTo>
                <a:close/>
                <a:moveTo>
                  <a:pt x="4987004" y="399237"/>
                </a:moveTo>
                <a:lnTo>
                  <a:pt x="5097834" y="399237"/>
                </a:lnTo>
                <a:lnTo>
                  <a:pt x="5097834" y="510062"/>
                </a:lnTo>
                <a:lnTo>
                  <a:pt x="4987004" y="510062"/>
                </a:lnTo>
                <a:close/>
                <a:moveTo>
                  <a:pt x="6037802" y="399237"/>
                </a:moveTo>
                <a:lnTo>
                  <a:pt x="6148626" y="399237"/>
                </a:lnTo>
                <a:lnTo>
                  <a:pt x="6148626" y="510062"/>
                </a:lnTo>
                <a:lnTo>
                  <a:pt x="6037802" y="510062"/>
                </a:lnTo>
                <a:close/>
                <a:moveTo>
                  <a:pt x="7088609" y="399237"/>
                </a:moveTo>
                <a:lnTo>
                  <a:pt x="7199434" y="399237"/>
                </a:lnTo>
                <a:lnTo>
                  <a:pt x="7199434" y="510061"/>
                </a:lnTo>
                <a:lnTo>
                  <a:pt x="7088609" y="510061"/>
                </a:lnTo>
                <a:close/>
                <a:moveTo>
                  <a:pt x="8139417" y="399237"/>
                </a:moveTo>
                <a:lnTo>
                  <a:pt x="8250242" y="399237"/>
                </a:lnTo>
                <a:lnTo>
                  <a:pt x="8250242" y="510061"/>
                </a:lnTo>
                <a:lnTo>
                  <a:pt x="8139417" y="510061"/>
                </a:lnTo>
                <a:close/>
                <a:moveTo>
                  <a:pt x="9190225" y="399236"/>
                </a:moveTo>
                <a:lnTo>
                  <a:pt x="9301050" y="399236"/>
                </a:lnTo>
                <a:lnTo>
                  <a:pt x="9301050" y="510061"/>
                </a:lnTo>
                <a:lnTo>
                  <a:pt x="9190225" y="510061"/>
                </a:lnTo>
                <a:close/>
                <a:moveTo>
                  <a:pt x="10241033" y="399236"/>
                </a:moveTo>
                <a:lnTo>
                  <a:pt x="10351858" y="399236"/>
                </a:lnTo>
                <a:lnTo>
                  <a:pt x="10351858" y="510061"/>
                </a:lnTo>
                <a:lnTo>
                  <a:pt x="10241033" y="510061"/>
                </a:lnTo>
                <a:close/>
                <a:moveTo>
                  <a:pt x="11291841" y="399236"/>
                </a:moveTo>
                <a:lnTo>
                  <a:pt x="11402666" y="399236"/>
                </a:lnTo>
                <a:lnTo>
                  <a:pt x="11402666" y="510061"/>
                </a:lnTo>
                <a:lnTo>
                  <a:pt x="11291841" y="510061"/>
                </a:lnTo>
                <a:close/>
                <a:moveTo>
                  <a:pt x="6138405" y="0"/>
                </a:moveTo>
                <a:lnTo>
                  <a:pt x="6190649" y="0"/>
                </a:lnTo>
                <a:lnTo>
                  <a:pt x="6589887" y="399237"/>
                </a:lnTo>
                <a:lnTo>
                  <a:pt x="6649449" y="399237"/>
                </a:lnTo>
                <a:lnTo>
                  <a:pt x="7048684" y="2"/>
                </a:lnTo>
                <a:lnTo>
                  <a:pt x="7100928" y="2"/>
                </a:lnTo>
                <a:lnTo>
                  <a:pt x="6674030" y="426899"/>
                </a:lnTo>
                <a:lnTo>
                  <a:pt x="6674030" y="483379"/>
                </a:lnTo>
                <a:lnTo>
                  <a:pt x="7145009" y="954361"/>
                </a:lnTo>
                <a:lnTo>
                  <a:pt x="7614013" y="485355"/>
                </a:lnTo>
                <a:lnTo>
                  <a:pt x="7614013" y="424926"/>
                </a:lnTo>
                <a:lnTo>
                  <a:pt x="7189086" y="0"/>
                </a:lnTo>
                <a:lnTo>
                  <a:pt x="7241329" y="0"/>
                </a:lnTo>
                <a:lnTo>
                  <a:pt x="7640566" y="399237"/>
                </a:lnTo>
                <a:lnTo>
                  <a:pt x="7700131" y="399237"/>
                </a:lnTo>
                <a:lnTo>
                  <a:pt x="8099367" y="1"/>
                </a:lnTo>
                <a:lnTo>
                  <a:pt x="8151611" y="1"/>
                </a:lnTo>
                <a:lnTo>
                  <a:pt x="7724838" y="426774"/>
                </a:lnTo>
                <a:lnTo>
                  <a:pt x="7724838" y="483508"/>
                </a:lnTo>
                <a:lnTo>
                  <a:pt x="8195689" y="954363"/>
                </a:lnTo>
                <a:lnTo>
                  <a:pt x="8664821" y="485229"/>
                </a:lnTo>
                <a:lnTo>
                  <a:pt x="8664821" y="425053"/>
                </a:lnTo>
                <a:lnTo>
                  <a:pt x="8239767" y="0"/>
                </a:lnTo>
                <a:lnTo>
                  <a:pt x="8292011" y="0"/>
                </a:lnTo>
                <a:lnTo>
                  <a:pt x="8691248" y="399236"/>
                </a:lnTo>
                <a:lnTo>
                  <a:pt x="8750812" y="399236"/>
                </a:lnTo>
                <a:lnTo>
                  <a:pt x="9150049" y="1"/>
                </a:lnTo>
                <a:lnTo>
                  <a:pt x="9202293" y="1"/>
                </a:lnTo>
                <a:lnTo>
                  <a:pt x="8775646" y="426647"/>
                </a:lnTo>
                <a:lnTo>
                  <a:pt x="8775646" y="483635"/>
                </a:lnTo>
                <a:lnTo>
                  <a:pt x="9246372" y="954363"/>
                </a:lnTo>
                <a:lnTo>
                  <a:pt x="9715629" y="485103"/>
                </a:lnTo>
                <a:lnTo>
                  <a:pt x="9715629" y="425175"/>
                </a:lnTo>
                <a:lnTo>
                  <a:pt x="9290453" y="0"/>
                </a:lnTo>
                <a:lnTo>
                  <a:pt x="9342696" y="0"/>
                </a:lnTo>
                <a:lnTo>
                  <a:pt x="9741934" y="399236"/>
                </a:lnTo>
                <a:lnTo>
                  <a:pt x="9801496" y="399236"/>
                </a:lnTo>
                <a:lnTo>
                  <a:pt x="10200732" y="1"/>
                </a:lnTo>
                <a:lnTo>
                  <a:pt x="10252974" y="1"/>
                </a:lnTo>
                <a:lnTo>
                  <a:pt x="9826454" y="426520"/>
                </a:lnTo>
                <a:lnTo>
                  <a:pt x="9826454" y="483756"/>
                </a:lnTo>
                <a:lnTo>
                  <a:pt x="10297055" y="954360"/>
                </a:lnTo>
                <a:lnTo>
                  <a:pt x="10766437" y="484975"/>
                </a:lnTo>
                <a:lnTo>
                  <a:pt x="10766437" y="425305"/>
                </a:lnTo>
                <a:lnTo>
                  <a:pt x="10341131" y="0"/>
                </a:lnTo>
                <a:lnTo>
                  <a:pt x="10393375" y="0"/>
                </a:lnTo>
                <a:lnTo>
                  <a:pt x="10792612" y="399236"/>
                </a:lnTo>
                <a:lnTo>
                  <a:pt x="10852176" y="399236"/>
                </a:lnTo>
                <a:lnTo>
                  <a:pt x="11251411" y="3"/>
                </a:lnTo>
                <a:lnTo>
                  <a:pt x="11303657" y="3"/>
                </a:lnTo>
                <a:lnTo>
                  <a:pt x="10877262" y="426397"/>
                </a:lnTo>
                <a:lnTo>
                  <a:pt x="10877262" y="483887"/>
                </a:lnTo>
                <a:lnTo>
                  <a:pt x="11347735" y="954362"/>
                </a:lnTo>
                <a:lnTo>
                  <a:pt x="11817249" y="484846"/>
                </a:lnTo>
                <a:lnTo>
                  <a:pt x="11817249" y="425436"/>
                </a:lnTo>
                <a:lnTo>
                  <a:pt x="11391812" y="0"/>
                </a:lnTo>
                <a:lnTo>
                  <a:pt x="11444056" y="0"/>
                </a:lnTo>
                <a:lnTo>
                  <a:pt x="11843293" y="399236"/>
                </a:lnTo>
                <a:lnTo>
                  <a:pt x="11902859" y="399236"/>
                </a:lnTo>
                <a:lnTo>
                  <a:pt x="12191973" y="110123"/>
                </a:lnTo>
                <a:lnTo>
                  <a:pt x="12191973" y="162366"/>
                </a:lnTo>
                <a:lnTo>
                  <a:pt x="11928074" y="426265"/>
                </a:lnTo>
                <a:lnTo>
                  <a:pt x="11928074" y="484017"/>
                </a:lnTo>
                <a:lnTo>
                  <a:pt x="12191974" y="747926"/>
                </a:lnTo>
                <a:lnTo>
                  <a:pt x="12191974" y="800166"/>
                </a:lnTo>
                <a:lnTo>
                  <a:pt x="11901874" y="510061"/>
                </a:lnTo>
                <a:lnTo>
                  <a:pt x="11844278" y="510061"/>
                </a:lnTo>
                <a:lnTo>
                  <a:pt x="11373857" y="980483"/>
                </a:lnTo>
                <a:lnTo>
                  <a:pt x="11840505" y="1447132"/>
                </a:lnTo>
                <a:lnTo>
                  <a:pt x="11905645" y="1447132"/>
                </a:lnTo>
                <a:lnTo>
                  <a:pt x="12191976" y="1160803"/>
                </a:lnTo>
                <a:lnTo>
                  <a:pt x="12191976" y="1213046"/>
                </a:lnTo>
                <a:lnTo>
                  <a:pt x="11928074" y="1476947"/>
                </a:lnTo>
                <a:lnTo>
                  <a:pt x="11928074" y="1534702"/>
                </a:lnTo>
                <a:lnTo>
                  <a:pt x="12191975" y="1798604"/>
                </a:lnTo>
                <a:lnTo>
                  <a:pt x="12191975" y="1850847"/>
                </a:lnTo>
                <a:lnTo>
                  <a:pt x="11899087" y="1557957"/>
                </a:lnTo>
                <a:lnTo>
                  <a:pt x="11847063" y="1557957"/>
                </a:lnTo>
                <a:lnTo>
                  <a:pt x="11373858" y="2031163"/>
                </a:lnTo>
                <a:lnTo>
                  <a:pt x="11842778" y="2500070"/>
                </a:lnTo>
                <a:lnTo>
                  <a:pt x="11903378" y="2500070"/>
                </a:lnTo>
                <a:lnTo>
                  <a:pt x="12191975" y="2211473"/>
                </a:lnTo>
                <a:lnTo>
                  <a:pt x="12191974" y="2263716"/>
                </a:lnTo>
                <a:lnTo>
                  <a:pt x="11928074" y="2527616"/>
                </a:lnTo>
                <a:lnTo>
                  <a:pt x="11928074" y="2585366"/>
                </a:lnTo>
                <a:lnTo>
                  <a:pt x="12191978" y="2849270"/>
                </a:lnTo>
                <a:lnTo>
                  <a:pt x="12191977" y="2901515"/>
                </a:lnTo>
                <a:lnTo>
                  <a:pt x="11901357" y="2610895"/>
                </a:lnTo>
                <a:lnTo>
                  <a:pt x="11844795" y="2610895"/>
                </a:lnTo>
                <a:lnTo>
                  <a:pt x="11373856" y="3081835"/>
                </a:lnTo>
                <a:lnTo>
                  <a:pt x="11843230" y="3551209"/>
                </a:lnTo>
                <a:lnTo>
                  <a:pt x="11902922" y="3551209"/>
                </a:lnTo>
                <a:lnTo>
                  <a:pt x="12191974" y="3262156"/>
                </a:lnTo>
                <a:lnTo>
                  <a:pt x="12191974" y="3314400"/>
                </a:lnTo>
                <a:lnTo>
                  <a:pt x="11928074" y="3578299"/>
                </a:lnTo>
                <a:lnTo>
                  <a:pt x="11928074" y="3636053"/>
                </a:lnTo>
                <a:lnTo>
                  <a:pt x="12191975" y="3899954"/>
                </a:lnTo>
                <a:lnTo>
                  <a:pt x="12191975" y="3952198"/>
                </a:lnTo>
                <a:lnTo>
                  <a:pt x="11901811" y="3662034"/>
                </a:lnTo>
                <a:lnTo>
                  <a:pt x="11844339" y="3662034"/>
                </a:lnTo>
                <a:lnTo>
                  <a:pt x="11373856" y="4132518"/>
                </a:lnTo>
                <a:lnTo>
                  <a:pt x="11813331" y="4571992"/>
                </a:lnTo>
                <a:lnTo>
                  <a:pt x="11761089" y="4571991"/>
                </a:lnTo>
                <a:lnTo>
                  <a:pt x="11347736" y="4158638"/>
                </a:lnTo>
                <a:lnTo>
                  <a:pt x="10934382" y="4571992"/>
                </a:lnTo>
                <a:lnTo>
                  <a:pt x="10882138" y="4571992"/>
                </a:lnTo>
                <a:lnTo>
                  <a:pt x="11321614" y="4132516"/>
                </a:lnTo>
                <a:lnTo>
                  <a:pt x="10851132" y="3662034"/>
                </a:lnTo>
                <a:lnTo>
                  <a:pt x="10793656" y="3662034"/>
                </a:lnTo>
                <a:lnTo>
                  <a:pt x="10323175" y="4132515"/>
                </a:lnTo>
                <a:lnTo>
                  <a:pt x="10762651" y="4571991"/>
                </a:lnTo>
                <a:lnTo>
                  <a:pt x="10710406" y="4571992"/>
                </a:lnTo>
                <a:lnTo>
                  <a:pt x="10297052" y="4158638"/>
                </a:lnTo>
                <a:lnTo>
                  <a:pt x="9883699" y="4571992"/>
                </a:lnTo>
                <a:lnTo>
                  <a:pt x="9831456" y="4571992"/>
                </a:lnTo>
                <a:lnTo>
                  <a:pt x="10270931" y="4132517"/>
                </a:lnTo>
                <a:lnTo>
                  <a:pt x="9800448" y="3662034"/>
                </a:lnTo>
                <a:lnTo>
                  <a:pt x="9742974" y="3662034"/>
                </a:lnTo>
                <a:lnTo>
                  <a:pt x="9272491" y="4132517"/>
                </a:lnTo>
                <a:lnTo>
                  <a:pt x="9711968" y="4571993"/>
                </a:lnTo>
                <a:lnTo>
                  <a:pt x="9659723" y="4571993"/>
                </a:lnTo>
                <a:lnTo>
                  <a:pt x="9246369" y="4158639"/>
                </a:lnTo>
                <a:lnTo>
                  <a:pt x="8833016" y="4571992"/>
                </a:lnTo>
                <a:lnTo>
                  <a:pt x="8780772" y="4571992"/>
                </a:lnTo>
                <a:lnTo>
                  <a:pt x="9220247" y="4132517"/>
                </a:lnTo>
                <a:lnTo>
                  <a:pt x="8749764" y="3662034"/>
                </a:lnTo>
                <a:lnTo>
                  <a:pt x="8692294" y="3662034"/>
                </a:lnTo>
                <a:lnTo>
                  <a:pt x="8221812" y="4132516"/>
                </a:lnTo>
                <a:lnTo>
                  <a:pt x="8661288" y="4571992"/>
                </a:lnTo>
                <a:lnTo>
                  <a:pt x="8609042" y="4571992"/>
                </a:lnTo>
                <a:lnTo>
                  <a:pt x="8195689" y="4158639"/>
                </a:lnTo>
                <a:lnTo>
                  <a:pt x="7782334" y="4571994"/>
                </a:lnTo>
                <a:lnTo>
                  <a:pt x="7730092" y="4571994"/>
                </a:lnTo>
                <a:lnTo>
                  <a:pt x="8169568" y="4132518"/>
                </a:lnTo>
                <a:lnTo>
                  <a:pt x="7699085" y="3662034"/>
                </a:lnTo>
                <a:lnTo>
                  <a:pt x="7641614" y="3662034"/>
                </a:lnTo>
                <a:lnTo>
                  <a:pt x="7171129" y="4132518"/>
                </a:lnTo>
                <a:lnTo>
                  <a:pt x="7610604" y="4571993"/>
                </a:lnTo>
                <a:lnTo>
                  <a:pt x="7558360" y="4571993"/>
                </a:lnTo>
                <a:lnTo>
                  <a:pt x="7145007" y="4158640"/>
                </a:lnTo>
                <a:lnTo>
                  <a:pt x="6731655" y="4571993"/>
                </a:lnTo>
                <a:lnTo>
                  <a:pt x="6679410" y="4571993"/>
                </a:lnTo>
                <a:lnTo>
                  <a:pt x="7118885" y="4132518"/>
                </a:lnTo>
                <a:lnTo>
                  <a:pt x="6648402" y="3662034"/>
                </a:lnTo>
                <a:lnTo>
                  <a:pt x="6590932" y="3662034"/>
                </a:lnTo>
                <a:lnTo>
                  <a:pt x="6120448" y="4132519"/>
                </a:lnTo>
                <a:lnTo>
                  <a:pt x="6559922" y="4571993"/>
                </a:lnTo>
                <a:lnTo>
                  <a:pt x="6507678" y="4571993"/>
                </a:lnTo>
                <a:lnTo>
                  <a:pt x="6094326" y="4158641"/>
                </a:lnTo>
                <a:lnTo>
                  <a:pt x="5680985" y="4571992"/>
                </a:lnTo>
                <a:lnTo>
                  <a:pt x="5628744" y="4571992"/>
                </a:lnTo>
                <a:lnTo>
                  <a:pt x="6068205" y="4132519"/>
                </a:lnTo>
                <a:lnTo>
                  <a:pt x="5597731" y="3662034"/>
                </a:lnTo>
                <a:lnTo>
                  <a:pt x="5540263" y="3662034"/>
                </a:lnTo>
                <a:lnTo>
                  <a:pt x="5069789" y="4132518"/>
                </a:lnTo>
                <a:lnTo>
                  <a:pt x="5509253" y="4571993"/>
                </a:lnTo>
                <a:lnTo>
                  <a:pt x="5457012" y="4571993"/>
                </a:lnTo>
                <a:lnTo>
                  <a:pt x="5043664" y="4158640"/>
                </a:lnTo>
                <a:lnTo>
                  <a:pt x="4630303" y="4571992"/>
                </a:lnTo>
                <a:lnTo>
                  <a:pt x="4578059" y="4571992"/>
                </a:lnTo>
                <a:lnTo>
                  <a:pt x="5017539" y="4132518"/>
                </a:lnTo>
                <a:lnTo>
                  <a:pt x="4547049" y="3662034"/>
                </a:lnTo>
                <a:lnTo>
                  <a:pt x="4489581" y="3662034"/>
                </a:lnTo>
                <a:lnTo>
                  <a:pt x="4019108" y="4132519"/>
                </a:lnTo>
                <a:lnTo>
                  <a:pt x="4458568" y="4571993"/>
                </a:lnTo>
                <a:lnTo>
                  <a:pt x="4406323" y="4571993"/>
                </a:lnTo>
                <a:lnTo>
                  <a:pt x="3992985" y="4158641"/>
                </a:lnTo>
                <a:lnTo>
                  <a:pt x="3579645" y="4571992"/>
                </a:lnTo>
                <a:lnTo>
                  <a:pt x="3527403" y="4571992"/>
                </a:lnTo>
                <a:lnTo>
                  <a:pt x="3966864" y="4132520"/>
                </a:lnTo>
                <a:lnTo>
                  <a:pt x="3496388" y="3662034"/>
                </a:lnTo>
                <a:lnTo>
                  <a:pt x="3438920" y="3662034"/>
                </a:lnTo>
                <a:lnTo>
                  <a:pt x="2968432" y="4132519"/>
                </a:lnTo>
                <a:lnTo>
                  <a:pt x="3407908" y="4571992"/>
                </a:lnTo>
                <a:lnTo>
                  <a:pt x="3355663" y="4571992"/>
                </a:lnTo>
                <a:lnTo>
                  <a:pt x="2942311" y="4158641"/>
                </a:lnTo>
                <a:lnTo>
                  <a:pt x="2528961" y="4571991"/>
                </a:lnTo>
                <a:lnTo>
                  <a:pt x="2476717" y="4571991"/>
                </a:lnTo>
                <a:lnTo>
                  <a:pt x="2916189" y="4132519"/>
                </a:lnTo>
                <a:lnTo>
                  <a:pt x="2445706" y="3662034"/>
                </a:lnTo>
                <a:lnTo>
                  <a:pt x="2388237" y="3662034"/>
                </a:lnTo>
                <a:lnTo>
                  <a:pt x="1917745" y="4132520"/>
                </a:lnTo>
                <a:lnTo>
                  <a:pt x="2357225" y="4571992"/>
                </a:lnTo>
                <a:lnTo>
                  <a:pt x="2304981" y="4571993"/>
                </a:lnTo>
                <a:lnTo>
                  <a:pt x="1891623" y="4158642"/>
                </a:lnTo>
                <a:lnTo>
                  <a:pt x="1478275" y="4571991"/>
                </a:lnTo>
                <a:lnTo>
                  <a:pt x="1426031" y="4571991"/>
                </a:lnTo>
                <a:lnTo>
                  <a:pt x="1865501" y="4132520"/>
                </a:lnTo>
                <a:lnTo>
                  <a:pt x="1395017" y="3662034"/>
                </a:lnTo>
                <a:lnTo>
                  <a:pt x="1337551" y="3662034"/>
                </a:lnTo>
                <a:lnTo>
                  <a:pt x="867066" y="4132521"/>
                </a:lnTo>
                <a:lnTo>
                  <a:pt x="1306536" y="4571992"/>
                </a:lnTo>
                <a:lnTo>
                  <a:pt x="1254292" y="4571992"/>
                </a:lnTo>
                <a:lnTo>
                  <a:pt x="840944" y="4158643"/>
                </a:lnTo>
                <a:lnTo>
                  <a:pt x="427595" y="4571993"/>
                </a:lnTo>
                <a:lnTo>
                  <a:pt x="375351" y="4571993"/>
                </a:lnTo>
                <a:lnTo>
                  <a:pt x="814822" y="4132521"/>
                </a:lnTo>
                <a:lnTo>
                  <a:pt x="344336" y="3662034"/>
                </a:lnTo>
                <a:lnTo>
                  <a:pt x="286870" y="3662034"/>
                </a:lnTo>
                <a:lnTo>
                  <a:pt x="5" y="3948900"/>
                </a:lnTo>
                <a:lnTo>
                  <a:pt x="5" y="3896656"/>
                </a:lnTo>
                <a:lnTo>
                  <a:pt x="258369" y="3638291"/>
                </a:lnTo>
                <a:lnTo>
                  <a:pt x="258369" y="3576066"/>
                </a:lnTo>
                <a:lnTo>
                  <a:pt x="1" y="3317698"/>
                </a:lnTo>
                <a:lnTo>
                  <a:pt x="1" y="3265454"/>
                </a:lnTo>
                <a:lnTo>
                  <a:pt x="285756" y="3551209"/>
                </a:lnTo>
                <a:lnTo>
                  <a:pt x="345451" y="3551209"/>
                </a:lnTo>
                <a:lnTo>
                  <a:pt x="814822" y="3081838"/>
                </a:lnTo>
                <a:lnTo>
                  <a:pt x="343880" y="2610895"/>
                </a:lnTo>
                <a:lnTo>
                  <a:pt x="287328" y="2610895"/>
                </a:lnTo>
                <a:lnTo>
                  <a:pt x="6" y="2898217"/>
                </a:lnTo>
                <a:lnTo>
                  <a:pt x="6" y="2845973"/>
                </a:lnTo>
                <a:lnTo>
                  <a:pt x="258373" y="2587605"/>
                </a:lnTo>
                <a:lnTo>
                  <a:pt x="258373" y="2525388"/>
                </a:lnTo>
                <a:lnTo>
                  <a:pt x="1" y="2267015"/>
                </a:lnTo>
                <a:lnTo>
                  <a:pt x="0" y="2214770"/>
                </a:lnTo>
                <a:lnTo>
                  <a:pt x="285299" y="2500070"/>
                </a:lnTo>
                <a:lnTo>
                  <a:pt x="345909" y="2500070"/>
                </a:lnTo>
                <a:lnTo>
                  <a:pt x="814822" y="2031167"/>
                </a:lnTo>
                <a:lnTo>
                  <a:pt x="341616" y="1557959"/>
                </a:lnTo>
                <a:lnTo>
                  <a:pt x="289593" y="1557959"/>
                </a:lnTo>
                <a:lnTo>
                  <a:pt x="4" y="1847551"/>
                </a:lnTo>
                <a:lnTo>
                  <a:pt x="4" y="1795307"/>
                </a:lnTo>
                <a:lnTo>
                  <a:pt x="258377" y="1536932"/>
                </a:lnTo>
                <a:lnTo>
                  <a:pt x="258377" y="1474721"/>
                </a:lnTo>
                <a:lnTo>
                  <a:pt x="2" y="1216345"/>
                </a:lnTo>
                <a:lnTo>
                  <a:pt x="2" y="1164102"/>
                </a:lnTo>
                <a:lnTo>
                  <a:pt x="283034" y="1447135"/>
                </a:lnTo>
                <a:lnTo>
                  <a:pt x="348175" y="1447135"/>
                </a:lnTo>
                <a:lnTo>
                  <a:pt x="814821" y="980486"/>
                </a:lnTo>
                <a:lnTo>
                  <a:pt x="344401" y="510062"/>
                </a:lnTo>
                <a:lnTo>
                  <a:pt x="286805" y="510062"/>
                </a:lnTo>
                <a:lnTo>
                  <a:pt x="5" y="796868"/>
                </a:lnTo>
                <a:lnTo>
                  <a:pt x="5" y="744628"/>
                </a:lnTo>
                <a:lnTo>
                  <a:pt x="258382" y="486242"/>
                </a:lnTo>
                <a:lnTo>
                  <a:pt x="258382" y="424043"/>
                </a:lnTo>
                <a:lnTo>
                  <a:pt x="3" y="165664"/>
                </a:lnTo>
                <a:lnTo>
                  <a:pt x="3" y="113420"/>
                </a:lnTo>
                <a:lnTo>
                  <a:pt x="285820" y="399237"/>
                </a:lnTo>
                <a:lnTo>
                  <a:pt x="345386" y="399237"/>
                </a:lnTo>
                <a:lnTo>
                  <a:pt x="744622" y="2"/>
                </a:lnTo>
                <a:lnTo>
                  <a:pt x="796865" y="2"/>
                </a:lnTo>
                <a:lnTo>
                  <a:pt x="369206" y="427661"/>
                </a:lnTo>
                <a:lnTo>
                  <a:pt x="369206" y="482624"/>
                </a:lnTo>
                <a:lnTo>
                  <a:pt x="840943" y="954364"/>
                </a:lnTo>
                <a:lnTo>
                  <a:pt x="1309187" y="486116"/>
                </a:lnTo>
                <a:lnTo>
                  <a:pt x="1309187" y="424169"/>
                </a:lnTo>
                <a:lnTo>
                  <a:pt x="885019" y="0"/>
                </a:lnTo>
                <a:lnTo>
                  <a:pt x="937262" y="0"/>
                </a:lnTo>
                <a:lnTo>
                  <a:pt x="1336499" y="399237"/>
                </a:lnTo>
                <a:lnTo>
                  <a:pt x="1396066" y="399237"/>
                </a:lnTo>
                <a:lnTo>
                  <a:pt x="1795300" y="3"/>
                </a:lnTo>
                <a:lnTo>
                  <a:pt x="1847544" y="3"/>
                </a:lnTo>
                <a:lnTo>
                  <a:pt x="1420012" y="427535"/>
                </a:lnTo>
                <a:lnTo>
                  <a:pt x="1420012" y="482750"/>
                </a:lnTo>
                <a:lnTo>
                  <a:pt x="1891623" y="954365"/>
                </a:lnTo>
                <a:lnTo>
                  <a:pt x="2360001" y="485992"/>
                </a:lnTo>
                <a:lnTo>
                  <a:pt x="2360001" y="424295"/>
                </a:lnTo>
                <a:lnTo>
                  <a:pt x="1935698" y="0"/>
                </a:lnTo>
                <a:lnTo>
                  <a:pt x="1987943" y="0"/>
                </a:lnTo>
                <a:lnTo>
                  <a:pt x="2387187" y="399237"/>
                </a:lnTo>
                <a:lnTo>
                  <a:pt x="2446755" y="399237"/>
                </a:lnTo>
                <a:lnTo>
                  <a:pt x="2845991" y="2"/>
                </a:lnTo>
                <a:lnTo>
                  <a:pt x="2898236" y="2"/>
                </a:lnTo>
                <a:lnTo>
                  <a:pt x="2470825" y="427411"/>
                </a:lnTo>
                <a:lnTo>
                  <a:pt x="2470825" y="482875"/>
                </a:lnTo>
                <a:lnTo>
                  <a:pt x="2942310" y="954365"/>
                </a:lnTo>
                <a:lnTo>
                  <a:pt x="3410809" y="485866"/>
                </a:lnTo>
                <a:lnTo>
                  <a:pt x="3410809" y="424419"/>
                </a:lnTo>
                <a:lnTo>
                  <a:pt x="2986386" y="0"/>
                </a:lnTo>
                <a:lnTo>
                  <a:pt x="3038626" y="0"/>
                </a:lnTo>
                <a:lnTo>
                  <a:pt x="3437870" y="399237"/>
                </a:lnTo>
                <a:lnTo>
                  <a:pt x="3497441" y="399237"/>
                </a:lnTo>
                <a:lnTo>
                  <a:pt x="3896667" y="2"/>
                </a:lnTo>
                <a:lnTo>
                  <a:pt x="3948913" y="2"/>
                </a:lnTo>
                <a:lnTo>
                  <a:pt x="3521637" y="427285"/>
                </a:lnTo>
                <a:lnTo>
                  <a:pt x="3521637" y="483001"/>
                </a:lnTo>
                <a:lnTo>
                  <a:pt x="3992987" y="954364"/>
                </a:lnTo>
                <a:lnTo>
                  <a:pt x="4461599" y="485738"/>
                </a:lnTo>
                <a:lnTo>
                  <a:pt x="4461599" y="424543"/>
                </a:lnTo>
                <a:lnTo>
                  <a:pt x="4037068" y="1"/>
                </a:lnTo>
                <a:lnTo>
                  <a:pt x="4089312" y="1"/>
                </a:lnTo>
                <a:lnTo>
                  <a:pt x="4488534" y="399237"/>
                </a:lnTo>
                <a:lnTo>
                  <a:pt x="4548100" y="399237"/>
                </a:lnTo>
                <a:lnTo>
                  <a:pt x="4947332" y="4"/>
                </a:lnTo>
                <a:lnTo>
                  <a:pt x="4999581" y="4"/>
                </a:lnTo>
                <a:lnTo>
                  <a:pt x="4572422" y="427156"/>
                </a:lnTo>
                <a:lnTo>
                  <a:pt x="4572422" y="483126"/>
                </a:lnTo>
                <a:lnTo>
                  <a:pt x="5043667" y="954362"/>
                </a:lnTo>
                <a:lnTo>
                  <a:pt x="5512409" y="485609"/>
                </a:lnTo>
                <a:lnTo>
                  <a:pt x="5512409" y="424674"/>
                </a:lnTo>
                <a:lnTo>
                  <a:pt x="5087742" y="1"/>
                </a:lnTo>
                <a:lnTo>
                  <a:pt x="5139977" y="1"/>
                </a:lnTo>
                <a:lnTo>
                  <a:pt x="5539215" y="399237"/>
                </a:lnTo>
                <a:lnTo>
                  <a:pt x="5598781" y="399237"/>
                </a:lnTo>
                <a:lnTo>
                  <a:pt x="5998007" y="2"/>
                </a:lnTo>
                <a:lnTo>
                  <a:pt x="6050249" y="2"/>
                </a:lnTo>
                <a:lnTo>
                  <a:pt x="5623232" y="427030"/>
                </a:lnTo>
                <a:lnTo>
                  <a:pt x="5623232" y="483255"/>
                </a:lnTo>
                <a:lnTo>
                  <a:pt x="6094326" y="954363"/>
                </a:lnTo>
                <a:lnTo>
                  <a:pt x="6563205" y="485481"/>
                </a:lnTo>
                <a:lnTo>
                  <a:pt x="6563205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B5F1-0171-49FC-9C33-41226D31B49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6EDC-3213-432D-8F34-26F479E8F4BA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2656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B5F1-0171-49FC-9C33-41226D31B49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6EDC-3213-432D-8F34-26F479E8F4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679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B5F1-0171-49FC-9C33-41226D31B49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6EDC-3213-432D-8F34-26F479E8F4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7795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B5F1-0171-49FC-9C33-41226D31B49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6EDC-3213-432D-8F34-26F479E8F4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0045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B5F1-0171-49FC-9C33-41226D31B49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6EDC-3213-432D-8F34-26F479E8F4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3934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B5F1-0171-49FC-9C33-41226D31B49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6EDC-3213-432D-8F34-26F479E8F4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9715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B5F1-0171-49FC-9C33-41226D31B49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6EDC-3213-432D-8F34-26F479E8F4BA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2752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2000">
              <a:schemeClr val="accent1">
                <a:lumMod val="40000"/>
                <a:lumOff val="6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62EB5F1-0171-49FC-9C33-41226D31B49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D0636EDC-3213-432D-8F34-26F479E8F4BA}" type="slidenum">
              <a:rPr lang="cs-CZ" smtClean="0"/>
              <a:t>‹#›</a:t>
            </a:fld>
            <a:endParaRPr lang="cs-CZ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525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13.WMF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6.emf"/><Relationship Id="rId4" Type="http://schemas.openxmlformats.org/officeDocument/2006/relationships/package" Target="../embeddings/Microsoft_Excel_Worksheet1.xlsx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commons.wikimedia.org/wiki/File:Family_Excursion_(4199790470)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W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Trh a jeho členění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Tržní subjekty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373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TRŽNÍ SUBJEKTY ( ÚČASTNÍCI TRHU)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5787203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670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ORGANIZACE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jsou samostatně uspořádané celky lidí a majetku, které vystupují na veřejnosti svým jménem, uplatňují svá práva a plní své povinnosti. Mají tedy právní subjektivitu (př. mohou podepisovat kupní smlouvu) </a:t>
            </a:r>
            <a:r>
              <a:rPr lang="cs-CZ" b="1" dirty="0"/>
              <a:t>nakupují výrobní faktory – pracovní sílu, prodávají finální produkce výrobky a služby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6826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organizací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3781621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2955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Ziskové organizace 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4377965"/>
              </p:ext>
            </p:extLst>
          </p:nvPr>
        </p:nvGraphicFramePr>
        <p:xfrm>
          <a:off x="838200" y="1825625"/>
          <a:ext cx="10515600" cy="3838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3760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Neziskové organizace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8971667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685" y="465074"/>
            <a:ext cx="1870075" cy="173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8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Podle vlastnictví rozlišujeme organizace:</a:t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1542269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0841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DOMÁCNOSTI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5971722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4014129" y="5899270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19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STÁT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9349596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5996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310132"/>
              </p:ext>
            </p:extLst>
          </p:nvPr>
        </p:nvGraphicFramePr>
        <p:xfrm>
          <a:off x="1473958" y="1707131"/>
          <a:ext cx="2934269" cy="3260654"/>
        </p:xfrm>
        <a:graphic>
          <a:graphicData uri="http://schemas.openxmlformats.org/drawingml/2006/table">
            <a:tbl>
              <a:tblPr/>
              <a:tblGrid>
                <a:gridCol w="2934269"/>
              </a:tblGrid>
              <a:tr h="652131">
                <a:tc>
                  <a:txBody>
                    <a:bodyPr/>
                    <a:lstStyle/>
                    <a:p>
                      <a:pPr algn="ctr" fontAlgn="t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</a:tr>
              <a:tr h="652131">
                <a:tc>
                  <a:txBody>
                    <a:bodyPr/>
                    <a:lstStyle/>
                    <a:p>
                      <a:pPr algn="ctr" fontAlgn="t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Chápání trhu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</a:tr>
              <a:tr h="326065">
                <a:tc>
                  <a:txBody>
                    <a:bodyPr/>
                    <a:lstStyle/>
                    <a:p>
                      <a:pPr algn="ctr" fontAlgn="t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Zisková organizace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</a:tr>
              <a:tr h="978196">
                <a:tc>
                  <a:txBody>
                    <a:bodyPr/>
                    <a:lstStyle/>
                    <a:p>
                      <a:pPr algn="ctr" fontAlgn="t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Domácnosti, stát, organizace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</a:tr>
              <a:tr h="652131">
                <a:tc>
                  <a:txBody>
                    <a:bodyPr/>
                    <a:lstStyle/>
                    <a:p>
                      <a:pPr algn="ctr" fontAlgn="t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Domácnosti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511655"/>
              </p:ext>
            </p:extLst>
          </p:nvPr>
        </p:nvGraphicFramePr>
        <p:xfrm>
          <a:off x="6346209" y="1774209"/>
          <a:ext cx="2729552" cy="3166280"/>
        </p:xfrm>
        <a:graphic>
          <a:graphicData uri="http://schemas.openxmlformats.org/drawingml/2006/table">
            <a:tbl>
              <a:tblPr/>
              <a:tblGrid>
                <a:gridCol w="2729552"/>
              </a:tblGrid>
              <a:tr h="63325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Žijící jednotliví občané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3325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Jejím cílem je dosažní zisku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1662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Tržní subjekty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94988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Místo</a:t>
                      </a:r>
                      <a:r>
                        <a:rPr lang="cs-CZ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pt-BR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kde se setkává nabídka s poptávkou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3325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Prostorově a funkčně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7815747"/>
              </p:ext>
            </p:extLst>
          </p:nvPr>
        </p:nvGraphicFramePr>
        <p:xfrm>
          <a:off x="3862316" y="679734"/>
          <a:ext cx="3179929" cy="575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List" r:id="rId4" imgW="1819265" imgH="200205" progId="Excel.Sheet.12">
                  <p:embed/>
                </p:oleObj>
              </mc:Choice>
              <mc:Fallback>
                <p:oleObj name="List" r:id="rId4" imgW="1819265" imgH="20020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62316" y="679734"/>
                        <a:ext cx="3179929" cy="575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40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1024128" y="1910687"/>
            <a:ext cx="9720071" cy="439867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lvl="2">
              <a:spcBef>
                <a:spcPts val="900"/>
              </a:spcBef>
            </a:pPr>
            <a:r>
              <a:rPr lang="cs-CZ" sz="1800" dirty="0" smtClean="0"/>
              <a:t>KUNC</a:t>
            </a:r>
            <a:r>
              <a:rPr lang="cs-CZ" sz="1800" dirty="0"/>
              <a:t>, V.: ekonomika pro střední školy: Nejnovější moderní učebnice. 2. vyd. Ostrava: </a:t>
            </a:r>
            <a:r>
              <a:rPr lang="cs-CZ" sz="1800" dirty="0" err="1"/>
              <a:t>Mirago</a:t>
            </a:r>
            <a:r>
              <a:rPr lang="cs-CZ" sz="1800" dirty="0"/>
              <a:t>, 2004. 122s., ISBN 80-85922-92-4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/>
              <a:t>MAGNUSKOVÁ</a:t>
            </a:r>
            <a:r>
              <a:rPr lang="cs-CZ" sz="1800" dirty="0" smtClean="0"/>
              <a:t>, J.: Finanční </a:t>
            </a:r>
            <a:r>
              <a:rPr lang="cs-CZ" sz="1800" dirty="0"/>
              <a:t>systémy. 1. vyd. Ostrava: Vysoká škola Báňská. </a:t>
            </a:r>
            <a:r>
              <a:rPr lang="cs-CZ" sz="1800" dirty="0" err="1"/>
              <a:t>Hornicko</a:t>
            </a:r>
            <a:r>
              <a:rPr lang="cs-CZ" sz="1800" dirty="0"/>
              <a:t> - geologická fakulta, 2009</a:t>
            </a:r>
            <a:r>
              <a:rPr lang="cs-CZ" sz="1800" dirty="0" smtClean="0"/>
              <a:t>.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 smtClean="0"/>
              <a:t>ZLÁMAL, </a:t>
            </a:r>
            <a:r>
              <a:rPr lang="cs-CZ" sz="1800" dirty="0"/>
              <a:t>J., </a:t>
            </a:r>
            <a:r>
              <a:rPr lang="cs-CZ" sz="1800" dirty="0" smtClean="0"/>
              <a:t>MENDL, </a:t>
            </a:r>
            <a:r>
              <a:rPr lang="cs-CZ" sz="1800" dirty="0"/>
              <a:t>Z.: Ekonomie nejen k maturitě, 1.vyd. Kralice na Hané: </a:t>
            </a:r>
            <a:r>
              <a:rPr lang="cs-CZ" sz="1800" dirty="0" err="1"/>
              <a:t>Computer</a:t>
            </a:r>
            <a:r>
              <a:rPr lang="cs-CZ" sz="1800" dirty="0"/>
              <a:t> Media, 2008. 160s., ISBN 978-80-7402-002-5 </a:t>
            </a:r>
            <a:r>
              <a:rPr lang="cs-CZ" sz="1800" dirty="0" smtClean="0"/>
              <a:t>doplnit</a:t>
            </a:r>
            <a:endParaRPr lang="cs-CZ" sz="1800" dirty="0"/>
          </a:p>
          <a:p>
            <a:pPr marL="182880" lvl="2">
              <a:spcBef>
                <a:spcPts val="900"/>
              </a:spcBef>
            </a:pPr>
            <a:r>
              <a:rPr lang="cs-CZ" sz="1800" i="1" dirty="0"/>
              <a:t>Encyklopedie/otevřená encyklopedie </a:t>
            </a:r>
            <a:r>
              <a:rPr lang="cs-CZ" sz="1800" i="1" dirty="0" err="1"/>
              <a:t>Wikipedia</a:t>
            </a:r>
            <a:r>
              <a:rPr lang="cs-CZ" sz="1800" i="1" dirty="0"/>
              <a:t> </a:t>
            </a:r>
            <a:r>
              <a:rPr lang="en-US" sz="1800" dirty="0"/>
              <a:t>[online]. </a:t>
            </a:r>
            <a:r>
              <a:rPr lang="de-DE" sz="1800" dirty="0"/>
              <a:t>[cit.2009-01-15]</a:t>
            </a:r>
            <a:r>
              <a:rPr lang="cs-CZ" sz="1800" dirty="0"/>
              <a:t>. Dostupná z WWW:</a:t>
            </a:r>
            <a:r>
              <a:rPr lang="cs-CZ" sz="1800" dirty="0">
                <a:sym typeface="Symbol" panose="05050102010706020507" pitchFamily="18" charset="2"/>
              </a:rPr>
              <a:t></a:t>
            </a:r>
            <a:r>
              <a:rPr lang="cs-CZ" sz="1800" dirty="0"/>
              <a:t>http://encyklopedie.seznam.cz/</a:t>
            </a:r>
            <a:r>
              <a:rPr lang="cs-CZ" sz="1800" dirty="0">
                <a:sym typeface="Symbol" panose="05050102010706020507" pitchFamily="18" charset="2"/>
              </a:rPr>
              <a:t></a:t>
            </a:r>
            <a:endParaRPr lang="cs-CZ" sz="1800" dirty="0"/>
          </a:p>
          <a:p>
            <a:pPr lvl="0"/>
            <a:r>
              <a:rPr lang="cs-CZ" dirty="0"/>
              <a:t>Zákon č. 262/2006 Sb., zákoník práce  </a:t>
            </a:r>
          </a:p>
          <a:p>
            <a:pPr lvl="0"/>
            <a:r>
              <a:rPr lang="cs-CZ" dirty="0"/>
              <a:t>Zákon č. 455/1991 Sb., o živnostenském podnikání</a:t>
            </a:r>
          </a:p>
          <a:p>
            <a:pPr lvl="0"/>
            <a:r>
              <a:rPr lang="cs-CZ" dirty="0"/>
              <a:t>Zákon č. 513/1991 Sb., obchodní zákoník</a:t>
            </a:r>
          </a:p>
          <a:p>
            <a:pPr lvl="0"/>
            <a:r>
              <a:rPr lang="cs-CZ" dirty="0"/>
              <a:t>Zákon č. 40/1964 Sb., občanský </a:t>
            </a:r>
            <a:r>
              <a:rPr lang="cs-CZ" dirty="0" smtClean="0"/>
              <a:t>zákoník</a:t>
            </a:r>
          </a:p>
          <a:p>
            <a:pPr lvl="0"/>
            <a:r>
              <a:rPr lang="cs-CZ" dirty="0"/>
              <a:t>Zákon č. 89/2012 Sb., občanský zákoník</a:t>
            </a:r>
          </a:p>
          <a:p>
            <a:r>
              <a:rPr lang="cs-CZ" dirty="0"/>
              <a:t>Zákon č. 90/2012 Sb., o obchodních společnostech a družstvech ( zákon o obchodních </a:t>
            </a:r>
            <a:r>
              <a:rPr lang="cs-CZ" dirty="0" smtClean="0"/>
              <a:t>korporacích)</a:t>
            </a:r>
            <a:endParaRPr lang="cs-CZ" dirty="0"/>
          </a:p>
          <a:p>
            <a:pPr lvl="0"/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88984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566593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030806"/>
              </p:ext>
            </p:extLst>
          </p:nvPr>
        </p:nvGraphicFramePr>
        <p:xfrm>
          <a:off x="2567608" y="2286000"/>
          <a:ext cx="7056784" cy="3693067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Soukromé střední odborné učiliště</a:t>
                      </a:r>
                      <a:r>
                        <a:rPr lang="cs-CZ" sz="1600" baseline="0" dirty="0" smtClean="0"/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VY_32_INOVACE_0915</a:t>
                      </a:r>
                      <a:r>
                        <a:rPr lang="cs-CZ" sz="1600" baseline="0" dirty="0" smtClean="0"/>
                        <a:t> Trh a jeho členění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Ekonomika</a:t>
                      </a:r>
                      <a:r>
                        <a:rPr lang="cs-CZ" sz="1600" baseline="0" dirty="0" smtClean="0"/>
                        <a:t> podniku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15.11.2013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/>
                        <a:t>Materiál popisuje trh a jeho členění z několika hledisek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w Cen MT" panose="020B0602020104020603" pitchFamily="34" charset="-18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60117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1024128" y="1910687"/>
            <a:ext cx="9720071" cy="4398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2" indent="-342900">
              <a:spcBef>
                <a:spcPts val="900"/>
              </a:spcBef>
              <a:buFont typeface="+mj-lt"/>
              <a:buAutoNum type="arabicParenR"/>
            </a:pPr>
            <a:r>
              <a:rPr lang="pt-BR" sz="1800" dirty="0"/>
              <a:t>ALEX PROIMOS. </a:t>
            </a:r>
            <a:r>
              <a:rPr lang="pt-BR" sz="1800" i="1" dirty="0"/>
              <a:t>wikimedia.org</a:t>
            </a:r>
            <a:r>
              <a:rPr lang="pt-BR" sz="1800" dirty="0"/>
              <a:t> [online]. [cit. </a:t>
            </a:r>
            <a:r>
              <a:rPr lang="pt-BR" sz="1800" dirty="0" smtClean="0"/>
              <a:t>1</a:t>
            </a:r>
            <a:r>
              <a:rPr lang="cs-CZ" sz="1800" dirty="0" smtClean="0"/>
              <a:t>5</a:t>
            </a:r>
            <a:r>
              <a:rPr lang="pt-BR" sz="1800" dirty="0" smtClean="0"/>
              <a:t>.1</a:t>
            </a:r>
            <a:r>
              <a:rPr lang="cs-CZ" sz="1800" dirty="0" smtClean="0"/>
              <a:t>1</a:t>
            </a:r>
            <a:r>
              <a:rPr lang="pt-BR" sz="1800" dirty="0" smtClean="0"/>
              <a:t>.201</a:t>
            </a:r>
            <a:r>
              <a:rPr lang="cs-CZ" sz="1800" dirty="0" smtClean="0"/>
              <a:t>3</a:t>
            </a:r>
            <a:r>
              <a:rPr lang="pt-BR" sz="1800" dirty="0" smtClean="0"/>
              <a:t>]. </a:t>
            </a:r>
            <a:r>
              <a:rPr lang="pt-BR" sz="1800" dirty="0"/>
              <a:t>Dostupný na WWW: </a:t>
            </a:r>
            <a:r>
              <a:rPr lang="pt-BR" sz="1800" dirty="0">
                <a:hlinkClick r:id="rId2"/>
              </a:rPr>
              <a:t>http://commons.wikimedia.org/wiki/File%3AFamily_Excursion_(4199790470).</a:t>
            </a:r>
            <a:r>
              <a:rPr lang="pt-BR" sz="1800" dirty="0" smtClean="0">
                <a:hlinkClick r:id="rId2"/>
              </a:rPr>
              <a:t>jpg</a:t>
            </a:r>
            <a:endParaRPr lang="cs-CZ" sz="1800" dirty="0" smtClean="0"/>
          </a:p>
          <a:p>
            <a:pPr marL="342900" lvl="2" indent="-342900">
              <a:spcBef>
                <a:spcPts val="900"/>
              </a:spcBef>
              <a:buFont typeface="+mj-lt"/>
              <a:buAutoNum type="arabicParenR"/>
            </a:pPr>
            <a:r>
              <a:rPr lang="cs-CZ" sz="1800" dirty="0" smtClean="0"/>
              <a:t>Obrázky z webu Office.com</a:t>
            </a:r>
            <a:endParaRPr lang="cs-CZ" sz="18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71344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TRH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931959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1158" y="2520703"/>
            <a:ext cx="1632642" cy="184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86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TRH CHÁPEME: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b="1" i="1" dirty="0" smtClean="0"/>
              <a:t>prostorově -</a:t>
            </a:r>
            <a:r>
              <a:rPr lang="cs-CZ" dirty="0" smtClean="0"/>
              <a:t> </a:t>
            </a:r>
            <a:r>
              <a:rPr lang="cs-CZ" dirty="0"/>
              <a:t>jako místo, na kterém se setkává prodávající a kupující </a:t>
            </a:r>
            <a:r>
              <a:rPr lang="cs-CZ" dirty="0" smtClean="0"/>
              <a:t>(tržiště</a:t>
            </a:r>
            <a:r>
              <a:rPr lang="cs-CZ" dirty="0"/>
              <a:t>, obchodní dům, burzy zboží)</a:t>
            </a:r>
          </a:p>
          <a:p>
            <a:pPr lvl="0"/>
            <a:r>
              <a:rPr lang="cs-CZ" b="1" i="1" dirty="0" smtClean="0"/>
              <a:t>funkčně </a:t>
            </a:r>
            <a:r>
              <a:rPr lang="cs-CZ" b="1" dirty="0" smtClean="0"/>
              <a:t>-</a:t>
            </a:r>
            <a:r>
              <a:rPr lang="cs-CZ" dirty="0" smtClean="0"/>
              <a:t> </a:t>
            </a:r>
            <a:r>
              <a:rPr lang="cs-CZ" dirty="0"/>
              <a:t>jako spojení nabídky a poptávky v určité oblasti (trh zboží, trh práce, peněžní trh)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230" y="3433763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25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TYPY TRHU :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7686559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1661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trhu dle územního hlediska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2026139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6977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trhu z hlediska druhu a objemu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6112914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2125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trhu z hlediska výrobních faktorů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2599164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1403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trhu z hlediska finančního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093130"/>
              </p:ext>
            </p:extLst>
          </p:nvPr>
        </p:nvGraphicFramePr>
        <p:xfrm>
          <a:off x="1556391" y="1794681"/>
          <a:ext cx="9720071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395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ál">
  <a:themeElements>
    <a:clrScheme name="Integrál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Integrá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á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125000"/>
              </a:schemeClr>
              <a:schemeClr val="phClr">
                <a:tint val="92000"/>
                <a:shade val="70000"/>
                <a:satMod val="110000"/>
              </a:schemeClr>
            </a:duotone>
          </a:blip>
          <a:tile tx="0" ty="0" sx="22000" sy="2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tegral" id="{3577F8C9-A904-41D8-97D2-FD898F53F20E}" vid="{E736489A-00C3-4E0A-AAA8-D4D3127BA5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</TotalTime>
  <Words>692</Words>
  <Application>Microsoft Office PowerPoint</Application>
  <PresentationFormat>Vlastní</PresentationFormat>
  <Paragraphs>97</Paragraphs>
  <Slides>20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2" baseType="lpstr">
      <vt:lpstr>Integrál</vt:lpstr>
      <vt:lpstr>List</vt:lpstr>
      <vt:lpstr>Trh a jeho členění</vt:lpstr>
      <vt:lpstr>Prezentace aplikace PowerPoint</vt:lpstr>
      <vt:lpstr>TRH</vt:lpstr>
      <vt:lpstr>TRH CHÁPEME:</vt:lpstr>
      <vt:lpstr>TYPY TRHU :</vt:lpstr>
      <vt:lpstr>Dělení trhu dle územního hlediska</vt:lpstr>
      <vt:lpstr>Dělení trhu z hlediska druhu a objemu</vt:lpstr>
      <vt:lpstr>Dělení trhu z hlediska výrobních faktorů</vt:lpstr>
      <vt:lpstr>Dělení trhu z hlediska finančního</vt:lpstr>
      <vt:lpstr>TRŽNÍ SUBJEKTY ( ÚČASTNÍCI TRHU)</vt:lpstr>
      <vt:lpstr>ORGANIZACE</vt:lpstr>
      <vt:lpstr>Dělení organizací</vt:lpstr>
      <vt:lpstr>Ziskové organizace </vt:lpstr>
      <vt:lpstr>Neziskové organizace</vt:lpstr>
      <vt:lpstr>Podle vlastnictví rozlišujeme organizace: </vt:lpstr>
      <vt:lpstr>DOMÁCNOSTI</vt:lpstr>
      <vt:lpstr>STÁT</vt:lpstr>
      <vt:lpstr>Prezentace aplikace PowerPoint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Trh a jeho členění</dc:title>
  <dc:creator>Kabourkovci</dc:creator>
  <cp:lastModifiedBy>LIVA</cp:lastModifiedBy>
  <cp:revision>19</cp:revision>
  <dcterms:created xsi:type="dcterms:W3CDTF">2013-09-22T15:59:12Z</dcterms:created>
  <dcterms:modified xsi:type="dcterms:W3CDTF">2014-10-23T16:13:41Z</dcterms:modified>
</cp:coreProperties>
</file>