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83" r:id="rId8"/>
    <p:sldId id="263" r:id="rId9"/>
    <p:sldId id="264" r:id="rId10"/>
    <p:sldId id="265" r:id="rId11"/>
    <p:sldId id="266" r:id="rId12"/>
    <p:sldId id="267" r:id="rId13"/>
    <p:sldId id="261" r:id="rId14"/>
    <p:sldId id="262" r:id="rId15"/>
    <p:sldId id="270" r:id="rId16"/>
    <p:sldId id="268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5" r:id="rId31"/>
    <p:sldId id="287" r:id="rId32"/>
    <p:sldId id="288" r:id="rId3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JP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2E28D0-3544-4977-BFEB-50DF8AC72B6A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1C35D204-568B-4000-AD78-513EEF420782}">
      <dgm:prSet/>
      <dgm:spPr/>
      <dgm:t>
        <a:bodyPr/>
        <a:lstStyle/>
        <a:p>
          <a:pPr rtl="0"/>
          <a:r>
            <a:rPr lang="cs-CZ" smtClean="0"/>
            <a:t>Ekonomie je věda, která se zabývá společenskou realitou zvanou ekonomika.  </a:t>
          </a:r>
          <a:endParaRPr lang="cs-CZ"/>
        </a:p>
      </dgm:t>
    </dgm:pt>
    <dgm:pt modelId="{2605B850-3F9B-4A83-AB23-6D45D7CB20BA}" type="parTrans" cxnId="{BAFFA37D-BB3F-4A1B-AFFA-CE167C306A7B}">
      <dgm:prSet/>
      <dgm:spPr/>
      <dgm:t>
        <a:bodyPr/>
        <a:lstStyle/>
        <a:p>
          <a:endParaRPr lang="cs-CZ"/>
        </a:p>
      </dgm:t>
    </dgm:pt>
    <dgm:pt modelId="{5A903F98-9235-4F5F-9C84-7437B50E4658}" type="sibTrans" cxnId="{BAFFA37D-BB3F-4A1B-AFFA-CE167C306A7B}">
      <dgm:prSet/>
      <dgm:spPr/>
      <dgm:t>
        <a:bodyPr/>
        <a:lstStyle/>
        <a:p>
          <a:endParaRPr lang="cs-CZ"/>
        </a:p>
      </dgm:t>
    </dgm:pt>
    <dgm:pt modelId="{76FF2320-8C3A-4F88-97D7-63D156161FEB}">
      <dgm:prSet/>
      <dgm:spPr/>
      <dgm:t>
        <a:bodyPr/>
        <a:lstStyle/>
        <a:p>
          <a:pPr rtl="0"/>
          <a:r>
            <a:rPr lang="cs-CZ" smtClean="0"/>
            <a:t>Je to společenská věda.  </a:t>
          </a:r>
          <a:endParaRPr lang="cs-CZ"/>
        </a:p>
      </dgm:t>
    </dgm:pt>
    <dgm:pt modelId="{99D09CA2-5F15-4DF6-836A-FEE6AF63D8F8}" type="parTrans" cxnId="{954C0E0B-876E-4846-96DF-DB33843C7952}">
      <dgm:prSet/>
      <dgm:spPr/>
      <dgm:t>
        <a:bodyPr/>
        <a:lstStyle/>
        <a:p>
          <a:endParaRPr lang="cs-CZ"/>
        </a:p>
      </dgm:t>
    </dgm:pt>
    <dgm:pt modelId="{512DA4FB-FA65-464D-877B-CCE3F1449240}" type="sibTrans" cxnId="{954C0E0B-876E-4846-96DF-DB33843C7952}">
      <dgm:prSet/>
      <dgm:spPr/>
      <dgm:t>
        <a:bodyPr/>
        <a:lstStyle/>
        <a:p>
          <a:endParaRPr lang="cs-CZ"/>
        </a:p>
      </dgm:t>
    </dgm:pt>
    <dgm:pt modelId="{B130E8DF-9D83-4719-846B-A1E19B8A8BE6}">
      <dgm:prSet/>
      <dgm:spPr/>
      <dgm:t>
        <a:bodyPr/>
        <a:lstStyle/>
        <a:p>
          <a:pPr rtl="0"/>
          <a:r>
            <a:rPr lang="cs-CZ" smtClean="0"/>
            <a:t>Chceme-li, aby sloužila reálnému životu, nelze oddělovat ekonomickou teorii (ekonomii) a ekonomickou praxi (ekonomiku).</a:t>
          </a:r>
          <a:endParaRPr lang="cs-CZ"/>
        </a:p>
      </dgm:t>
    </dgm:pt>
    <dgm:pt modelId="{990F8CFC-5657-49D7-9FD7-40E5EB456378}" type="parTrans" cxnId="{23E73ED0-F71C-4002-B53E-9E328E4B5265}">
      <dgm:prSet/>
      <dgm:spPr/>
      <dgm:t>
        <a:bodyPr/>
        <a:lstStyle/>
        <a:p>
          <a:endParaRPr lang="cs-CZ"/>
        </a:p>
      </dgm:t>
    </dgm:pt>
    <dgm:pt modelId="{BD7F31FD-1B21-4686-B6A9-D39D35B322F5}" type="sibTrans" cxnId="{23E73ED0-F71C-4002-B53E-9E328E4B5265}">
      <dgm:prSet/>
      <dgm:spPr/>
      <dgm:t>
        <a:bodyPr/>
        <a:lstStyle/>
        <a:p>
          <a:endParaRPr lang="cs-CZ"/>
        </a:p>
      </dgm:t>
    </dgm:pt>
    <dgm:pt modelId="{2C2C1447-CB43-4D22-A70A-DB69B9EC1B61}" type="pres">
      <dgm:prSet presAssocID="{002E28D0-3544-4977-BFEB-50DF8AC72B6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A96FA51-F6E3-492C-86B4-852917969CD1}" type="pres">
      <dgm:prSet presAssocID="{002E28D0-3544-4977-BFEB-50DF8AC72B6A}" presName="arrow" presStyleLbl="bgShp" presStyleIdx="0" presStyleCnt="1"/>
      <dgm:spPr/>
    </dgm:pt>
    <dgm:pt modelId="{9219A300-AAB2-43F6-9A57-4FB1063410A2}" type="pres">
      <dgm:prSet presAssocID="{002E28D0-3544-4977-BFEB-50DF8AC72B6A}" presName="linearProcess" presStyleCnt="0"/>
      <dgm:spPr/>
    </dgm:pt>
    <dgm:pt modelId="{906563AB-E9DE-4078-ACEB-AA59AED38EEB}" type="pres">
      <dgm:prSet presAssocID="{1C35D204-568B-4000-AD78-513EEF42078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BD9F138-400F-4F71-A44C-0839F04F67AD}" type="pres">
      <dgm:prSet presAssocID="{5A903F98-9235-4F5F-9C84-7437B50E4658}" presName="sibTrans" presStyleCnt="0"/>
      <dgm:spPr/>
    </dgm:pt>
    <dgm:pt modelId="{EECA79C3-F3EF-487B-9EFF-26BFDCF98AE6}" type="pres">
      <dgm:prSet presAssocID="{76FF2320-8C3A-4F88-97D7-63D156161FE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9AC58F-3E11-4DAC-8B69-CDE4AC2C7353}" type="pres">
      <dgm:prSet presAssocID="{512DA4FB-FA65-464D-877B-CCE3F1449240}" presName="sibTrans" presStyleCnt="0"/>
      <dgm:spPr/>
    </dgm:pt>
    <dgm:pt modelId="{AB72BD29-08B6-43F3-B6AD-2F48A1156831}" type="pres">
      <dgm:prSet presAssocID="{B130E8DF-9D83-4719-846B-A1E19B8A8BE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54C0E0B-876E-4846-96DF-DB33843C7952}" srcId="{002E28D0-3544-4977-BFEB-50DF8AC72B6A}" destId="{76FF2320-8C3A-4F88-97D7-63D156161FEB}" srcOrd="1" destOrd="0" parTransId="{99D09CA2-5F15-4DF6-836A-FEE6AF63D8F8}" sibTransId="{512DA4FB-FA65-464D-877B-CCE3F1449240}"/>
    <dgm:cxn modelId="{BAFFA37D-BB3F-4A1B-AFFA-CE167C306A7B}" srcId="{002E28D0-3544-4977-BFEB-50DF8AC72B6A}" destId="{1C35D204-568B-4000-AD78-513EEF420782}" srcOrd="0" destOrd="0" parTransId="{2605B850-3F9B-4A83-AB23-6D45D7CB20BA}" sibTransId="{5A903F98-9235-4F5F-9C84-7437B50E4658}"/>
    <dgm:cxn modelId="{0D86E6BE-FB8F-4920-8C47-4CF5889B18B1}" type="presOf" srcId="{76FF2320-8C3A-4F88-97D7-63D156161FEB}" destId="{EECA79C3-F3EF-487B-9EFF-26BFDCF98AE6}" srcOrd="0" destOrd="0" presId="urn:microsoft.com/office/officeart/2005/8/layout/hProcess9"/>
    <dgm:cxn modelId="{04557B8B-E90D-4954-A50A-3FF2240D8275}" type="presOf" srcId="{B130E8DF-9D83-4719-846B-A1E19B8A8BE6}" destId="{AB72BD29-08B6-43F3-B6AD-2F48A1156831}" srcOrd="0" destOrd="0" presId="urn:microsoft.com/office/officeart/2005/8/layout/hProcess9"/>
    <dgm:cxn modelId="{08A09BAC-2189-4AAB-A914-00DA397E71B4}" type="presOf" srcId="{002E28D0-3544-4977-BFEB-50DF8AC72B6A}" destId="{2C2C1447-CB43-4D22-A70A-DB69B9EC1B61}" srcOrd="0" destOrd="0" presId="urn:microsoft.com/office/officeart/2005/8/layout/hProcess9"/>
    <dgm:cxn modelId="{23E73ED0-F71C-4002-B53E-9E328E4B5265}" srcId="{002E28D0-3544-4977-BFEB-50DF8AC72B6A}" destId="{B130E8DF-9D83-4719-846B-A1E19B8A8BE6}" srcOrd="2" destOrd="0" parTransId="{990F8CFC-5657-49D7-9FD7-40E5EB456378}" sibTransId="{BD7F31FD-1B21-4686-B6A9-D39D35B322F5}"/>
    <dgm:cxn modelId="{45CB2D57-9CFB-424C-9C90-5C141ADA2164}" type="presOf" srcId="{1C35D204-568B-4000-AD78-513EEF420782}" destId="{906563AB-E9DE-4078-ACEB-AA59AED38EEB}" srcOrd="0" destOrd="0" presId="urn:microsoft.com/office/officeart/2005/8/layout/hProcess9"/>
    <dgm:cxn modelId="{3C632A29-D79E-4B31-89DE-ACEC53D36174}" type="presParOf" srcId="{2C2C1447-CB43-4D22-A70A-DB69B9EC1B61}" destId="{1A96FA51-F6E3-492C-86B4-852917969CD1}" srcOrd="0" destOrd="0" presId="urn:microsoft.com/office/officeart/2005/8/layout/hProcess9"/>
    <dgm:cxn modelId="{6B2E1B62-101A-48A3-91BF-9755D83E3FE5}" type="presParOf" srcId="{2C2C1447-CB43-4D22-A70A-DB69B9EC1B61}" destId="{9219A300-AAB2-43F6-9A57-4FB1063410A2}" srcOrd="1" destOrd="0" presId="urn:microsoft.com/office/officeart/2005/8/layout/hProcess9"/>
    <dgm:cxn modelId="{F84EDD52-0F67-4E4E-8753-5935D86CEF90}" type="presParOf" srcId="{9219A300-AAB2-43F6-9A57-4FB1063410A2}" destId="{906563AB-E9DE-4078-ACEB-AA59AED38EEB}" srcOrd="0" destOrd="0" presId="urn:microsoft.com/office/officeart/2005/8/layout/hProcess9"/>
    <dgm:cxn modelId="{A85D6DB2-5B52-4732-8CC7-0B3574794FCF}" type="presParOf" srcId="{9219A300-AAB2-43F6-9A57-4FB1063410A2}" destId="{7BD9F138-400F-4F71-A44C-0839F04F67AD}" srcOrd="1" destOrd="0" presId="urn:microsoft.com/office/officeart/2005/8/layout/hProcess9"/>
    <dgm:cxn modelId="{320AAA3E-7718-4692-BEB9-F75DBAA336E1}" type="presParOf" srcId="{9219A300-AAB2-43F6-9A57-4FB1063410A2}" destId="{EECA79C3-F3EF-487B-9EFF-26BFDCF98AE6}" srcOrd="2" destOrd="0" presId="urn:microsoft.com/office/officeart/2005/8/layout/hProcess9"/>
    <dgm:cxn modelId="{EAE51DEE-F9E9-4991-BF5E-F1572918DAFA}" type="presParOf" srcId="{9219A300-AAB2-43F6-9A57-4FB1063410A2}" destId="{329AC58F-3E11-4DAC-8B69-CDE4AC2C7353}" srcOrd="3" destOrd="0" presId="urn:microsoft.com/office/officeart/2005/8/layout/hProcess9"/>
    <dgm:cxn modelId="{5F50C51F-FB47-4C51-ABB5-22BE6A88E4BF}" type="presParOf" srcId="{9219A300-AAB2-43F6-9A57-4FB1063410A2}" destId="{AB72BD29-08B6-43F3-B6AD-2F48A115683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7EB4AE-589A-4153-87F7-00B773F07DC9}" type="doc">
      <dgm:prSet loTypeId="urn:microsoft.com/office/officeart/2005/8/layout/process1" loCatId="process" qsTypeId="urn:microsoft.com/office/officeart/2005/8/quickstyle/3d7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7D2CDD45-17EC-4513-93C1-368EFFC2F449}">
      <dgm:prSet/>
      <dgm:spPr/>
      <dgm:t>
        <a:bodyPr/>
        <a:lstStyle/>
        <a:p>
          <a:pPr rtl="0"/>
          <a:r>
            <a:rPr lang="cs-CZ" dirty="0" smtClean="0"/>
            <a:t>Makroekonomie i mikroekonomie řadíme společně do tzv. obecné ekonomie. Na rozdíl od aplikovaných ekonomických věd,  které zkoumají například podnikové finance, účetnictví, logistiku, marketing a podobně, obecná ekonomie zkoumá a vyvozuje základní ekonomické vztahy platící v ekonomice.</a:t>
          </a:r>
          <a:endParaRPr lang="cs-CZ" dirty="0"/>
        </a:p>
      </dgm:t>
    </dgm:pt>
    <dgm:pt modelId="{3205458C-6622-4728-B59F-39D14DE453A6}" type="parTrans" cxnId="{F3F4AA46-1582-451A-BD69-D03944283D29}">
      <dgm:prSet/>
      <dgm:spPr/>
      <dgm:t>
        <a:bodyPr/>
        <a:lstStyle/>
        <a:p>
          <a:endParaRPr lang="cs-CZ"/>
        </a:p>
      </dgm:t>
    </dgm:pt>
    <dgm:pt modelId="{37CECC9B-C812-49A4-877D-B46A692BF522}" type="sibTrans" cxnId="{F3F4AA46-1582-451A-BD69-D03944283D29}">
      <dgm:prSet/>
      <dgm:spPr/>
      <dgm:t>
        <a:bodyPr/>
        <a:lstStyle/>
        <a:p>
          <a:endParaRPr lang="cs-CZ"/>
        </a:p>
      </dgm:t>
    </dgm:pt>
    <dgm:pt modelId="{D91AA27E-D411-4246-B81E-CBB3839651D9}">
      <dgm:prSet/>
      <dgm:spPr/>
      <dgm:t>
        <a:bodyPr/>
        <a:lstStyle/>
        <a:p>
          <a:pPr rtl="0"/>
          <a:r>
            <a:rPr lang="cs-CZ" smtClean="0"/>
            <a:t>Tyto vztahy zkoumá pro dílčí trhy (např. trh automobilů) = mikroekonomie, nebo pro celou národní ekonomiku (trh všech výrobků a služeb) = makroekonomie. </a:t>
          </a:r>
          <a:endParaRPr lang="cs-CZ"/>
        </a:p>
      </dgm:t>
    </dgm:pt>
    <dgm:pt modelId="{2316E457-A9EF-4F0B-A71E-AB43F01940D2}" type="parTrans" cxnId="{0050058F-524C-4C2B-A419-56BF27BC6490}">
      <dgm:prSet/>
      <dgm:spPr/>
      <dgm:t>
        <a:bodyPr/>
        <a:lstStyle/>
        <a:p>
          <a:endParaRPr lang="cs-CZ"/>
        </a:p>
      </dgm:t>
    </dgm:pt>
    <dgm:pt modelId="{AF0DCD52-A281-417E-993B-F55283B120ED}" type="sibTrans" cxnId="{0050058F-524C-4C2B-A419-56BF27BC6490}">
      <dgm:prSet/>
      <dgm:spPr/>
      <dgm:t>
        <a:bodyPr/>
        <a:lstStyle/>
        <a:p>
          <a:endParaRPr lang="cs-CZ"/>
        </a:p>
      </dgm:t>
    </dgm:pt>
    <dgm:pt modelId="{EE546749-A195-4417-9187-4EDC8A7DF5D5}" type="pres">
      <dgm:prSet presAssocID="{B37EB4AE-589A-4153-87F7-00B773F07D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8404C2D-E443-482B-9988-C0E2D6A06301}" type="pres">
      <dgm:prSet presAssocID="{7D2CDD45-17EC-4513-93C1-368EFFC2F44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934C36E-F863-4EA5-BFF3-701D84224E3D}" type="pres">
      <dgm:prSet presAssocID="{37CECC9B-C812-49A4-877D-B46A692BF522}" presName="sibTrans" presStyleLbl="sibTrans2D1" presStyleIdx="0" presStyleCnt="1"/>
      <dgm:spPr/>
      <dgm:t>
        <a:bodyPr/>
        <a:lstStyle/>
        <a:p>
          <a:endParaRPr lang="cs-CZ"/>
        </a:p>
      </dgm:t>
    </dgm:pt>
    <dgm:pt modelId="{6027EBD6-28A3-4843-A5FF-928B938966ED}" type="pres">
      <dgm:prSet presAssocID="{37CECC9B-C812-49A4-877D-B46A692BF522}" presName="connectorText" presStyleLbl="sibTrans2D1" presStyleIdx="0" presStyleCnt="1"/>
      <dgm:spPr/>
      <dgm:t>
        <a:bodyPr/>
        <a:lstStyle/>
        <a:p>
          <a:endParaRPr lang="cs-CZ"/>
        </a:p>
      </dgm:t>
    </dgm:pt>
    <dgm:pt modelId="{64C7E27B-2CF1-4528-B334-68705D65BA35}" type="pres">
      <dgm:prSet presAssocID="{D91AA27E-D411-4246-B81E-CBB3839651D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93FE69E-8C42-4AE6-8AF6-6A4304116EC1}" type="presOf" srcId="{37CECC9B-C812-49A4-877D-B46A692BF522}" destId="{6027EBD6-28A3-4843-A5FF-928B938966ED}" srcOrd="1" destOrd="0" presId="urn:microsoft.com/office/officeart/2005/8/layout/process1"/>
    <dgm:cxn modelId="{9E4DB6B9-A249-48A8-A45A-C2CD2810EA95}" type="presOf" srcId="{D91AA27E-D411-4246-B81E-CBB3839651D9}" destId="{64C7E27B-2CF1-4528-B334-68705D65BA35}" srcOrd="0" destOrd="0" presId="urn:microsoft.com/office/officeart/2005/8/layout/process1"/>
    <dgm:cxn modelId="{0050058F-524C-4C2B-A419-56BF27BC6490}" srcId="{B37EB4AE-589A-4153-87F7-00B773F07DC9}" destId="{D91AA27E-D411-4246-B81E-CBB3839651D9}" srcOrd="1" destOrd="0" parTransId="{2316E457-A9EF-4F0B-A71E-AB43F01940D2}" sibTransId="{AF0DCD52-A281-417E-993B-F55283B120ED}"/>
    <dgm:cxn modelId="{60BC88D9-0160-44DD-9935-C29E01EF0789}" type="presOf" srcId="{37CECC9B-C812-49A4-877D-B46A692BF522}" destId="{7934C36E-F863-4EA5-BFF3-701D84224E3D}" srcOrd="0" destOrd="0" presId="urn:microsoft.com/office/officeart/2005/8/layout/process1"/>
    <dgm:cxn modelId="{E85F2141-5E22-4761-AAD8-4BDB82758BC2}" type="presOf" srcId="{B37EB4AE-589A-4153-87F7-00B773F07DC9}" destId="{EE546749-A195-4417-9187-4EDC8A7DF5D5}" srcOrd="0" destOrd="0" presId="urn:microsoft.com/office/officeart/2005/8/layout/process1"/>
    <dgm:cxn modelId="{F3F4AA46-1582-451A-BD69-D03944283D29}" srcId="{B37EB4AE-589A-4153-87F7-00B773F07DC9}" destId="{7D2CDD45-17EC-4513-93C1-368EFFC2F449}" srcOrd="0" destOrd="0" parTransId="{3205458C-6622-4728-B59F-39D14DE453A6}" sibTransId="{37CECC9B-C812-49A4-877D-B46A692BF522}"/>
    <dgm:cxn modelId="{BA7A9484-4F25-4798-8FC5-4E12B0AF71EC}" type="presOf" srcId="{7D2CDD45-17EC-4513-93C1-368EFFC2F449}" destId="{B8404C2D-E443-482B-9988-C0E2D6A06301}" srcOrd="0" destOrd="0" presId="urn:microsoft.com/office/officeart/2005/8/layout/process1"/>
    <dgm:cxn modelId="{F5A23537-CD95-44C6-A2DB-0A86F3F39DBA}" type="presParOf" srcId="{EE546749-A195-4417-9187-4EDC8A7DF5D5}" destId="{B8404C2D-E443-482B-9988-C0E2D6A06301}" srcOrd="0" destOrd="0" presId="urn:microsoft.com/office/officeart/2005/8/layout/process1"/>
    <dgm:cxn modelId="{B43D211A-06B4-4642-8AE8-9A68122D0240}" type="presParOf" srcId="{EE546749-A195-4417-9187-4EDC8A7DF5D5}" destId="{7934C36E-F863-4EA5-BFF3-701D84224E3D}" srcOrd="1" destOrd="0" presId="urn:microsoft.com/office/officeart/2005/8/layout/process1"/>
    <dgm:cxn modelId="{A2230B55-C314-488F-935C-E02126F38F3F}" type="presParOf" srcId="{7934C36E-F863-4EA5-BFF3-701D84224E3D}" destId="{6027EBD6-28A3-4843-A5FF-928B938966ED}" srcOrd="0" destOrd="0" presId="urn:microsoft.com/office/officeart/2005/8/layout/process1"/>
    <dgm:cxn modelId="{7D560344-5FA5-465B-9A1E-21EEFB353B59}" type="presParOf" srcId="{EE546749-A195-4417-9187-4EDC8A7DF5D5}" destId="{64C7E27B-2CF1-4528-B334-68705D65BA3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F446F8-DD31-4B96-9748-5C70FB219B3A}" type="doc">
      <dgm:prSet loTypeId="urn:microsoft.com/office/officeart/2005/8/layout/pyramid2" loCatId="pyramid" qsTypeId="urn:microsoft.com/office/officeart/2005/8/quickstyle/3d5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9A95CCC4-286B-45A0-AFA9-B4F3E687D761}">
      <dgm:prSet/>
      <dgm:spPr/>
      <dgm:t>
        <a:bodyPr/>
        <a:lstStyle/>
        <a:p>
          <a:pPr rtl="0"/>
          <a:r>
            <a:rPr lang="cs-CZ" smtClean="0"/>
            <a:t>SEBEREALIZACE</a:t>
          </a:r>
          <a:endParaRPr lang="cs-CZ"/>
        </a:p>
      </dgm:t>
    </dgm:pt>
    <dgm:pt modelId="{6C583FA8-8C5E-432E-AD8B-BA15276DBC2D}" type="parTrans" cxnId="{5FBE3D5A-28CC-4FEE-8501-B2A90DA51B66}">
      <dgm:prSet/>
      <dgm:spPr/>
      <dgm:t>
        <a:bodyPr/>
        <a:lstStyle/>
        <a:p>
          <a:endParaRPr lang="cs-CZ"/>
        </a:p>
      </dgm:t>
    </dgm:pt>
    <dgm:pt modelId="{C6E061EB-C862-4873-942B-6B25FFB60170}" type="sibTrans" cxnId="{5FBE3D5A-28CC-4FEE-8501-B2A90DA51B66}">
      <dgm:prSet/>
      <dgm:spPr/>
      <dgm:t>
        <a:bodyPr/>
        <a:lstStyle/>
        <a:p>
          <a:endParaRPr lang="cs-CZ"/>
        </a:p>
      </dgm:t>
    </dgm:pt>
    <dgm:pt modelId="{72BBF422-9211-4F46-86BA-EF2E2689E8C3}">
      <dgm:prSet/>
      <dgm:spPr/>
      <dgm:t>
        <a:bodyPr/>
        <a:lstStyle/>
        <a:p>
          <a:pPr rtl="0"/>
          <a:r>
            <a:rPr lang="cs-CZ" smtClean="0"/>
            <a:t>USPOKOJENÍ Z PRÁCE</a:t>
          </a:r>
          <a:endParaRPr lang="cs-CZ"/>
        </a:p>
      </dgm:t>
    </dgm:pt>
    <dgm:pt modelId="{16B167AB-59F2-4F52-8F1B-A92DB5EE64E7}" type="parTrans" cxnId="{F5598C10-ADC3-4541-AAB2-6F51776F66FE}">
      <dgm:prSet/>
      <dgm:spPr/>
      <dgm:t>
        <a:bodyPr/>
        <a:lstStyle/>
        <a:p>
          <a:endParaRPr lang="cs-CZ"/>
        </a:p>
      </dgm:t>
    </dgm:pt>
    <dgm:pt modelId="{4DA96A92-B108-40AE-8386-45F1624B6E2E}" type="sibTrans" cxnId="{F5598C10-ADC3-4541-AAB2-6F51776F66FE}">
      <dgm:prSet/>
      <dgm:spPr/>
      <dgm:t>
        <a:bodyPr/>
        <a:lstStyle/>
        <a:p>
          <a:endParaRPr lang="cs-CZ"/>
        </a:p>
      </dgm:t>
    </dgm:pt>
    <dgm:pt modelId="{A7301850-A04E-4DD6-B945-EFC603CEDCAC}">
      <dgm:prSet/>
      <dgm:spPr/>
      <dgm:t>
        <a:bodyPr/>
        <a:lstStyle/>
        <a:p>
          <a:pPr rtl="0"/>
          <a:r>
            <a:rPr lang="cs-CZ" smtClean="0"/>
            <a:t>SOCIÁLNÍ POTŘEBY</a:t>
          </a:r>
          <a:endParaRPr lang="cs-CZ"/>
        </a:p>
      </dgm:t>
    </dgm:pt>
    <dgm:pt modelId="{B2FC626A-6FC6-481B-94A9-97E9EA6EBD7B}" type="parTrans" cxnId="{DA2FDFA1-465D-4462-97F3-0ED0E691DF7B}">
      <dgm:prSet/>
      <dgm:spPr/>
      <dgm:t>
        <a:bodyPr/>
        <a:lstStyle/>
        <a:p>
          <a:endParaRPr lang="cs-CZ"/>
        </a:p>
      </dgm:t>
    </dgm:pt>
    <dgm:pt modelId="{75B83BED-A46A-4814-90F0-E4B20B608CB6}" type="sibTrans" cxnId="{DA2FDFA1-465D-4462-97F3-0ED0E691DF7B}">
      <dgm:prSet/>
      <dgm:spPr/>
      <dgm:t>
        <a:bodyPr/>
        <a:lstStyle/>
        <a:p>
          <a:endParaRPr lang="cs-CZ"/>
        </a:p>
      </dgm:t>
    </dgm:pt>
    <dgm:pt modelId="{9125ED7B-F337-4A07-8DDB-E7F1E9C0CE98}">
      <dgm:prSet/>
      <dgm:spPr/>
      <dgm:t>
        <a:bodyPr/>
        <a:lstStyle/>
        <a:p>
          <a:pPr rtl="0"/>
          <a:r>
            <a:rPr lang="cs-CZ" smtClean="0"/>
            <a:t>JISTOTA</a:t>
          </a:r>
          <a:endParaRPr lang="cs-CZ"/>
        </a:p>
      </dgm:t>
    </dgm:pt>
    <dgm:pt modelId="{E17ED15F-D9F1-407D-8B1E-9752287A67DD}" type="parTrans" cxnId="{440FFAFC-4263-4403-8C48-D049F3D9FC78}">
      <dgm:prSet/>
      <dgm:spPr/>
      <dgm:t>
        <a:bodyPr/>
        <a:lstStyle/>
        <a:p>
          <a:endParaRPr lang="cs-CZ"/>
        </a:p>
      </dgm:t>
    </dgm:pt>
    <dgm:pt modelId="{D6CF49C1-D1B4-4126-8B40-55EA63EE8D81}" type="sibTrans" cxnId="{440FFAFC-4263-4403-8C48-D049F3D9FC78}">
      <dgm:prSet/>
      <dgm:spPr/>
      <dgm:t>
        <a:bodyPr/>
        <a:lstStyle/>
        <a:p>
          <a:endParaRPr lang="cs-CZ"/>
        </a:p>
      </dgm:t>
    </dgm:pt>
    <dgm:pt modelId="{444AA731-88C4-415A-91F4-41D785897417}">
      <dgm:prSet/>
      <dgm:spPr/>
      <dgm:t>
        <a:bodyPr/>
        <a:lstStyle/>
        <a:p>
          <a:pPr rtl="0"/>
          <a:r>
            <a:rPr lang="cs-CZ" smtClean="0"/>
            <a:t>BIOLOGICKÉ POTŘEBY</a:t>
          </a:r>
          <a:endParaRPr lang="cs-CZ"/>
        </a:p>
      </dgm:t>
    </dgm:pt>
    <dgm:pt modelId="{DB572E71-66CE-4759-B075-A1B6574DF297}" type="parTrans" cxnId="{39B6B940-9717-4917-9194-BBC1168B30D5}">
      <dgm:prSet/>
      <dgm:spPr/>
      <dgm:t>
        <a:bodyPr/>
        <a:lstStyle/>
        <a:p>
          <a:endParaRPr lang="cs-CZ"/>
        </a:p>
      </dgm:t>
    </dgm:pt>
    <dgm:pt modelId="{D5B1DEFD-5F6B-4955-B10A-8BAE27F7A30D}" type="sibTrans" cxnId="{39B6B940-9717-4917-9194-BBC1168B30D5}">
      <dgm:prSet/>
      <dgm:spPr/>
      <dgm:t>
        <a:bodyPr/>
        <a:lstStyle/>
        <a:p>
          <a:endParaRPr lang="cs-CZ"/>
        </a:p>
      </dgm:t>
    </dgm:pt>
    <dgm:pt modelId="{3D65E1EB-BF01-48B5-801D-5E75CEF22F94}" type="pres">
      <dgm:prSet presAssocID="{22F446F8-DD31-4B96-9748-5C70FB219B3A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3D458C5F-007B-4628-820E-D4015BB74324}" type="pres">
      <dgm:prSet presAssocID="{22F446F8-DD31-4B96-9748-5C70FB219B3A}" presName="pyramid" presStyleLbl="node1" presStyleIdx="0" presStyleCnt="1"/>
      <dgm:spPr/>
    </dgm:pt>
    <dgm:pt modelId="{24E69293-E12C-421D-8ED9-90C7BAB0CE43}" type="pres">
      <dgm:prSet presAssocID="{22F446F8-DD31-4B96-9748-5C70FB219B3A}" presName="theList" presStyleCnt="0"/>
      <dgm:spPr/>
    </dgm:pt>
    <dgm:pt modelId="{117641FD-9BDE-48F4-8536-31AD7ED27588}" type="pres">
      <dgm:prSet presAssocID="{9A95CCC4-286B-45A0-AFA9-B4F3E687D761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CA9AA58-FB36-4E98-8DE2-EA9E2A446883}" type="pres">
      <dgm:prSet presAssocID="{9A95CCC4-286B-45A0-AFA9-B4F3E687D761}" presName="aSpace" presStyleCnt="0"/>
      <dgm:spPr/>
    </dgm:pt>
    <dgm:pt modelId="{10B5C7F4-F6F7-4E7D-8DD7-1E95C324546D}" type="pres">
      <dgm:prSet presAssocID="{72BBF422-9211-4F46-86BA-EF2E2689E8C3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79D531-77F2-4469-B62D-984B84AC7F8F}" type="pres">
      <dgm:prSet presAssocID="{72BBF422-9211-4F46-86BA-EF2E2689E8C3}" presName="aSpace" presStyleCnt="0"/>
      <dgm:spPr/>
    </dgm:pt>
    <dgm:pt modelId="{70A12FFC-FA54-453B-B7B2-D921883668FC}" type="pres">
      <dgm:prSet presAssocID="{A7301850-A04E-4DD6-B945-EFC603CEDCAC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EE25FC8-385B-4D0C-973C-BCA73A87684F}" type="pres">
      <dgm:prSet presAssocID="{A7301850-A04E-4DD6-B945-EFC603CEDCAC}" presName="aSpace" presStyleCnt="0"/>
      <dgm:spPr/>
    </dgm:pt>
    <dgm:pt modelId="{587E5D78-6F4F-413D-A6C7-C50F6EDC9273}" type="pres">
      <dgm:prSet presAssocID="{9125ED7B-F337-4A07-8DDB-E7F1E9C0CE98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4279ED-3272-4806-BEA5-15AAC4FAA77F}" type="pres">
      <dgm:prSet presAssocID="{9125ED7B-F337-4A07-8DDB-E7F1E9C0CE98}" presName="aSpace" presStyleCnt="0"/>
      <dgm:spPr/>
    </dgm:pt>
    <dgm:pt modelId="{2DFD0AE6-A53D-406B-8262-34DF603B58A7}" type="pres">
      <dgm:prSet presAssocID="{444AA731-88C4-415A-91F4-41D785897417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7405F0-0E3F-472B-9EEE-30F0EAC79BFE}" type="pres">
      <dgm:prSet presAssocID="{444AA731-88C4-415A-91F4-41D785897417}" presName="aSpace" presStyleCnt="0"/>
      <dgm:spPr/>
    </dgm:pt>
  </dgm:ptLst>
  <dgm:cxnLst>
    <dgm:cxn modelId="{E17F242D-2DB7-421A-9BE5-6B07A58A6C1A}" type="presOf" srcId="{A7301850-A04E-4DD6-B945-EFC603CEDCAC}" destId="{70A12FFC-FA54-453B-B7B2-D921883668FC}" srcOrd="0" destOrd="0" presId="urn:microsoft.com/office/officeart/2005/8/layout/pyramid2"/>
    <dgm:cxn modelId="{5FBE3D5A-28CC-4FEE-8501-B2A90DA51B66}" srcId="{22F446F8-DD31-4B96-9748-5C70FB219B3A}" destId="{9A95CCC4-286B-45A0-AFA9-B4F3E687D761}" srcOrd="0" destOrd="0" parTransId="{6C583FA8-8C5E-432E-AD8B-BA15276DBC2D}" sibTransId="{C6E061EB-C862-4873-942B-6B25FFB60170}"/>
    <dgm:cxn modelId="{AD973927-1AB8-41F5-9A42-9276AC17C662}" type="presOf" srcId="{9125ED7B-F337-4A07-8DDB-E7F1E9C0CE98}" destId="{587E5D78-6F4F-413D-A6C7-C50F6EDC9273}" srcOrd="0" destOrd="0" presId="urn:microsoft.com/office/officeart/2005/8/layout/pyramid2"/>
    <dgm:cxn modelId="{DA2FDFA1-465D-4462-97F3-0ED0E691DF7B}" srcId="{22F446F8-DD31-4B96-9748-5C70FB219B3A}" destId="{A7301850-A04E-4DD6-B945-EFC603CEDCAC}" srcOrd="2" destOrd="0" parTransId="{B2FC626A-6FC6-481B-94A9-97E9EA6EBD7B}" sibTransId="{75B83BED-A46A-4814-90F0-E4B20B608CB6}"/>
    <dgm:cxn modelId="{4E28EDBE-94BE-449A-9839-DEB395C1CA01}" type="presOf" srcId="{72BBF422-9211-4F46-86BA-EF2E2689E8C3}" destId="{10B5C7F4-F6F7-4E7D-8DD7-1E95C324546D}" srcOrd="0" destOrd="0" presId="urn:microsoft.com/office/officeart/2005/8/layout/pyramid2"/>
    <dgm:cxn modelId="{F94D490F-CBDC-4118-BCE0-D2A26BA88E52}" type="presOf" srcId="{9A95CCC4-286B-45A0-AFA9-B4F3E687D761}" destId="{117641FD-9BDE-48F4-8536-31AD7ED27588}" srcOrd="0" destOrd="0" presId="urn:microsoft.com/office/officeart/2005/8/layout/pyramid2"/>
    <dgm:cxn modelId="{F5598C10-ADC3-4541-AAB2-6F51776F66FE}" srcId="{22F446F8-DD31-4B96-9748-5C70FB219B3A}" destId="{72BBF422-9211-4F46-86BA-EF2E2689E8C3}" srcOrd="1" destOrd="0" parTransId="{16B167AB-59F2-4F52-8F1B-A92DB5EE64E7}" sibTransId="{4DA96A92-B108-40AE-8386-45F1624B6E2E}"/>
    <dgm:cxn modelId="{D193695F-A92D-4F3B-B1B5-9E53C310314C}" type="presOf" srcId="{22F446F8-DD31-4B96-9748-5C70FB219B3A}" destId="{3D65E1EB-BF01-48B5-801D-5E75CEF22F94}" srcOrd="0" destOrd="0" presId="urn:microsoft.com/office/officeart/2005/8/layout/pyramid2"/>
    <dgm:cxn modelId="{FAA6D21D-5D87-42E3-9AB9-2363CCDE9AFE}" type="presOf" srcId="{444AA731-88C4-415A-91F4-41D785897417}" destId="{2DFD0AE6-A53D-406B-8262-34DF603B58A7}" srcOrd="0" destOrd="0" presId="urn:microsoft.com/office/officeart/2005/8/layout/pyramid2"/>
    <dgm:cxn modelId="{440FFAFC-4263-4403-8C48-D049F3D9FC78}" srcId="{22F446F8-DD31-4B96-9748-5C70FB219B3A}" destId="{9125ED7B-F337-4A07-8DDB-E7F1E9C0CE98}" srcOrd="3" destOrd="0" parTransId="{E17ED15F-D9F1-407D-8B1E-9752287A67DD}" sibTransId="{D6CF49C1-D1B4-4126-8B40-55EA63EE8D81}"/>
    <dgm:cxn modelId="{39B6B940-9717-4917-9194-BBC1168B30D5}" srcId="{22F446F8-DD31-4B96-9748-5C70FB219B3A}" destId="{444AA731-88C4-415A-91F4-41D785897417}" srcOrd="4" destOrd="0" parTransId="{DB572E71-66CE-4759-B075-A1B6574DF297}" sibTransId="{D5B1DEFD-5F6B-4955-B10A-8BAE27F7A30D}"/>
    <dgm:cxn modelId="{06EAFB1B-C7D9-409B-B4DC-AD6372ABFAB3}" type="presParOf" srcId="{3D65E1EB-BF01-48B5-801D-5E75CEF22F94}" destId="{3D458C5F-007B-4628-820E-D4015BB74324}" srcOrd="0" destOrd="0" presId="urn:microsoft.com/office/officeart/2005/8/layout/pyramid2"/>
    <dgm:cxn modelId="{FADD0D92-0393-4289-B981-A88BE75DFEED}" type="presParOf" srcId="{3D65E1EB-BF01-48B5-801D-5E75CEF22F94}" destId="{24E69293-E12C-421D-8ED9-90C7BAB0CE43}" srcOrd="1" destOrd="0" presId="urn:microsoft.com/office/officeart/2005/8/layout/pyramid2"/>
    <dgm:cxn modelId="{4CD7F3C3-C958-4743-A465-22BFC3A984AE}" type="presParOf" srcId="{24E69293-E12C-421D-8ED9-90C7BAB0CE43}" destId="{117641FD-9BDE-48F4-8536-31AD7ED27588}" srcOrd="0" destOrd="0" presId="urn:microsoft.com/office/officeart/2005/8/layout/pyramid2"/>
    <dgm:cxn modelId="{A298208A-6AEF-406E-BDE9-19B2D9FE802B}" type="presParOf" srcId="{24E69293-E12C-421D-8ED9-90C7BAB0CE43}" destId="{6CA9AA58-FB36-4E98-8DE2-EA9E2A446883}" srcOrd="1" destOrd="0" presId="urn:microsoft.com/office/officeart/2005/8/layout/pyramid2"/>
    <dgm:cxn modelId="{50DEC9C6-627C-4373-BA75-EDA78972F386}" type="presParOf" srcId="{24E69293-E12C-421D-8ED9-90C7BAB0CE43}" destId="{10B5C7F4-F6F7-4E7D-8DD7-1E95C324546D}" srcOrd="2" destOrd="0" presId="urn:microsoft.com/office/officeart/2005/8/layout/pyramid2"/>
    <dgm:cxn modelId="{FEDF38E0-D447-4E8C-B3DA-F0F9CFEC8EF6}" type="presParOf" srcId="{24E69293-E12C-421D-8ED9-90C7BAB0CE43}" destId="{7C79D531-77F2-4469-B62D-984B84AC7F8F}" srcOrd="3" destOrd="0" presId="urn:microsoft.com/office/officeart/2005/8/layout/pyramid2"/>
    <dgm:cxn modelId="{60F1C59D-EF08-4A48-A2D7-8CF7FCC91007}" type="presParOf" srcId="{24E69293-E12C-421D-8ED9-90C7BAB0CE43}" destId="{70A12FFC-FA54-453B-B7B2-D921883668FC}" srcOrd="4" destOrd="0" presId="urn:microsoft.com/office/officeart/2005/8/layout/pyramid2"/>
    <dgm:cxn modelId="{8F339716-BE4E-4843-B1CF-B6ED15B715D8}" type="presParOf" srcId="{24E69293-E12C-421D-8ED9-90C7BAB0CE43}" destId="{5EE25FC8-385B-4D0C-973C-BCA73A87684F}" srcOrd="5" destOrd="0" presId="urn:microsoft.com/office/officeart/2005/8/layout/pyramid2"/>
    <dgm:cxn modelId="{EFEB9F3A-C769-419E-958E-097CC3860DA1}" type="presParOf" srcId="{24E69293-E12C-421D-8ED9-90C7BAB0CE43}" destId="{587E5D78-6F4F-413D-A6C7-C50F6EDC9273}" srcOrd="6" destOrd="0" presId="urn:microsoft.com/office/officeart/2005/8/layout/pyramid2"/>
    <dgm:cxn modelId="{0AF8C0DF-84E7-4AA6-BCF4-751CC6D48EC2}" type="presParOf" srcId="{24E69293-E12C-421D-8ED9-90C7BAB0CE43}" destId="{AA4279ED-3272-4806-BEA5-15AAC4FAA77F}" srcOrd="7" destOrd="0" presId="urn:microsoft.com/office/officeart/2005/8/layout/pyramid2"/>
    <dgm:cxn modelId="{87E053D2-A589-4385-9353-6366EC513B55}" type="presParOf" srcId="{24E69293-E12C-421D-8ED9-90C7BAB0CE43}" destId="{2DFD0AE6-A53D-406B-8262-34DF603B58A7}" srcOrd="8" destOrd="0" presId="urn:microsoft.com/office/officeart/2005/8/layout/pyramid2"/>
    <dgm:cxn modelId="{205560B1-F911-455E-8C25-A972D3272207}" type="presParOf" srcId="{24E69293-E12C-421D-8ED9-90C7BAB0CE43}" destId="{0A7405F0-0E3F-472B-9EEE-30F0EAC79BFE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BE764C-85EF-406F-A984-6ACDB40E83E1}" type="doc">
      <dgm:prSet loTypeId="urn:microsoft.com/office/officeart/2005/8/layout/orgChart1" loCatId="hierarchy" qsTypeId="urn:microsoft.com/office/officeart/2005/8/quickstyle/3d3" qsCatId="3D" csTypeId="urn:microsoft.com/office/officeart/2005/8/colors/accent3_2" csCatId="accent3"/>
      <dgm:spPr/>
      <dgm:t>
        <a:bodyPr/>
        <a:lstStyle/>
        <a:p>
          <a:endParaRPr lang="cs-CZ"/>
        </a:p>
      </dgm:t>
    </dgm:pt>
    <dgm:pt modelId="{49032486-527E-45AC-9BA4-CB95B38C8CBB}">
      <dgm:prSet/>
      <dgm:spPr/>
      <dgm:t>
        <a:bodyPr/>
        <a:lstStyle/>
        <a:p>
          <a:pPr rtl="0"/>
          <a:r>
            <a:rPr lang="cs-CZ" dirty="0" smtClean="0"/>
            <a:t>1. podle dostupnosti</a:t>
          </a:r>
          <a:endParaRPr lang="cs-CZ" dirty="0"/>
        </a:p>
      </dgm:t>
    </dgm:pt>
    <dgm:pt modelId="{A6D75722-0C58-470A-B146-79AD74866B0D}" type="parTrans" cxnId="{C4107FEB-25A3-432D-9700-F1E4A687F19A}">
      <dgm:prSet/>
      <dgm:spPr/>
      <dgm:t>
        <a:bodyPr/>
        <a:lstStyle/>
        <a:p>
          <a:endParaRPr lang="cs-CZ"/>
        </a:p>
      </dgm:t>
    </dgm:pt>
    <dgm:pt modelId="{A8DA2963-5111-4BBB-A57F-880395107AE8}" type="sibTrans" cxnId="{C4107FEB-25A3-432D-9700-F1E4A687F19A}">
      <dgm:prSet/>
      <dgm:spPr/>
      <dgm:t>
        <a:bodyPr/>
        <a:lstStyle/>
        <a:p>
          <a:endParaRPr lang="cs-CZ"/>
        </a:p>
      </dgm:t>
    </dgm:pt>
    <dgm:pt modelId="{224ECEAE-8E97-459B-A251-D7D81D28D62A}">
      <dgm:prSet/>
      <dgm:spPr/>
      <dgm:t>
        <a:bodyPr/>
        <a:lstStyle/>
        <a:p>
          <a:pPr rtl="0"/>
          <a:r>
            <a:rPr lang="cs-CZ" smtClean="0"/>
            <a:t>2. podle použití</a:t>
          </a:r>
          <a:endParaRPr lang="cs-CZ"/>
        </a:p>
      </dgm:t>
    </dgm:pt>
    <dgm:pt modelId="{E768F117-35F6-4F76-9C9A-A01414C07736}" type="parTrans" cxnId="{362F22A1-3DAC-422B-800E-20E2D476F926}">
      <dgm:prSet/>
      <dgm:spPr/>
      <dgm:t>
        <a:bodyPr/>
        <a:lstStyle/>
        <a:p>
          <a:endParaRPr lang="cs-CZ"/>
        </a:p>
      </dgm:t>
    </dgm:pt>
    <dgm:pt modelId="{0274B25F-977F-424A-B165-BE0CB4A1245A}" type="sibTrans" cxnId="{362F22A1-3DAC-422B-800E-20E2D476F926}">
      <dgm:prSet/>
      <dgm:spPr/>
      <dgm:t>
        <a:bodyPr/>
        <a:lstStyle/>
        <a:p>
          <a:endParaRPr lang="cs-CZ"/>
        </a:p>
      </dgm:t>
    </dgm:pt>
    <dgm:pt modelId="{ABD3E33F-8CB8-46FA-9E56-15355BE92D6E}">
      <dgm:prSet/>
      <dgm:spPr/>
      <dgm:t>
        <a:bodyPr/>
        <a:lstStyle/>
        <a:p>
          <a:pPr rtl="0"/>
          <a:r>
            <a:rPr lang="cs-CZ" smtClean="0"/>
            <a:t>3. podle charakteru spotřeby</a:t>
          </a:r>
          <a:endParaRPr lang="cs-CZ"/>
        </a:p>
      </dgm:t>
    </dgm:pt>
    <dgm:pt modelId="{BA9009D5-F99B-4BEA-BD5E-4375981E06D8}" type="parTrans" cxnId="{D09524FA-77CA-49D8-A34A-D527AB1DE9CE}">
      <dgm:prSet/>
      <dgm:spPr/>
      <dgm:t>
        <a:bodyPr/>
        <a:lstStyle/>
        <a:p>
          <a:endParaRPr lang="cs-CZ"/>
        </a:p>
      </dgm:t>
    </dgm:pt>
    <dgm:pt modelId="{365D1E36-0C49-4092-95AD-67E0264A160E}" type="sibTrans" cxnId="{D09524FA-77CA-49D8-A34A-D527AB1DE9CE}">
      <dgm:prSet/>
      <dgm:spPr/>
      <dgm:t>
        <a:bodyPr/>
        <a:lstStyle/>
        <a:p>
          <a:endParaRPr lang="cs-CZ"/>
        </a:p>
      </dgm:t>
    </dgm:pt>
    <dgm:pt modelId="{47E920FB-D4D7-49F7-A6F2-223E6D231CEE}">
      <dgm:prSet/>
      <dgm:spPr/>
      <dgm:t>
        <a:bodyPr/>
        <a:lstStyle/>
        <a:p>
          <a:pPr rtl="0"/>
          <a:r>
            <a:rPr lang="cs-CZ" smtClean="0"/>
            <a:t>4. podle institucionálního kritéria</a:t>
          </a:r>
          <a:endParaRPr lang="cs-CZ"/>
        </a:p>
      </dgm:t>
    </dgm:pt>
    <dgm:pt modelId="{467B4AA4-BDA7-46A4-90CD-C46CEC7926C1}" type="parTrans" cxnId="{1ED3C1D3-44B4-427B-A4A1-4680D16B7E07}">
      <dgm:prSet/>
      <dgm:spPr/>
      <dgm:t>
        <a:bodyPr/>
        <a:lstStyle/>
        <a:p>
          <a:endParaRPr lang="cs-CZ"/>
        </a:p>
      </dgm:t>
    </dgm:pt>
    <dgm:pt modelId="{A5AC8CFE-817A-463D-908B-4C7B78B2718A}" type="sibTrans" cxnId="{1ED3C1D3-44B4-427B-A4A1-4680D16B7E07}">
      <dgm:prSet/>
      <dgm:spPr/>
      <dgm:t>
        <a:bodyPr/>
        <a:lstStyle/>
        <a:p>
          <a:endParaRPr lang="cs-CZ"/>
        </a:p>
      </dgm:t>
    </dgm:pt>
    <dgm:pt modelId="{E54807E9-90B2-4EA7-B3E4-932EE881CBF7}" type="pres">
      <dgm:prSet presAssocID="{4CBE764C-85EF-406F-A984-6ACDB40E83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8B952C07-D78F-4ACA-99F7-2DC0B24ADA03}" type="pres">
      <dgm:prSet presAssocID="{49032486-527E-45AC-9BA4-CB95B38C8CBB}" presName="hierRoot1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47F0A9D3-EDC2-4937-9239-AE70EBFD6F05}" type="pres">
      <dgm:prSet presAssocID="{49032486-527E-45AC-9BA4-CB95B38C8CBB}" presName="rootComposite1" presStyleCnt="0"/>
      <dgm:spPr/>
      <dgm:t>
        <a:bodyPr/>
        <a:lstStyle/>
        <a:p>
          <a:endParaRPr lang="cs-CZ"/>
        </a:p>
      </dgm:t>
    </dgm:pt>
    <dgm:pt modelId="{95D46EE0-21C9-4CF8-851B-0BA3483F8368}" type="pres">
      <dgm:prSet presAssocID="{49032486-527E-45AC-9BA4-CB95B38C8CBB}" presName="rootText1" presStyleLbl="node0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46DB15D-DC2D-422F-A2AF-57E74A233F79}" type="pres">
      <dgm:prSet presAssocID="{49032486-527E-45AC-9BA4-CB95B38C8CBB}" presName="rootConnector1" presStyleLbl="node1" presStyleIdx="0" presStyleCnt="0"/>
      <dgm:spPr/>
      <dgm:t>
        <a:bodyPr/>
        <a:lstStyle/>
        <a:p>
          <a:endParaRPr lang="cs-CZ"/>
        </a:p>
      </dgm:t>
    </dgm:pt>
    <dgm:pt modelId="{32B5DEC9-2962-4B01-9ACE-054DC994DDDB}" type="pres">
      <dgm:prSet presAssocID="{49032486-527E-45AC-9BA4-CB95B38C8CBB}" presName="hierChild2" presStyleCnt="0"/>
      <dgm:spPr/>
      <dgm:t>
        <a:bodyPr/>
        <a:lstStyle/>
        <a:p>
          <a:endParaRPr lang="cs-CZ"/>
        </a:p>
      </dgm:t>
    </dgm:pt>
    <dgm:pt modelId="{C3389BF0-3D7E-4C48-98C5-AA2728C42B74}" type="pres">
      <dgm:prSet presAssocID="{49032486-527E-45AC-9BA4-CB95B38C8CBB}" presName="hierChild3" presStyleCnt="0"/>
      <dgm:spPr/>
      <dgm:t>
        <a:bodyPr/>
        <a:lstStyle/>
        <a:p>
          <a:endParaRPr lang="cs-CZ"/>
        </a:p>
      </dgm:t>
    </dgm:pt>
    <dgm:pt modelId="{AC8BAA94-22CF-4D24-89F4-CB41D6543215}" type="pres">
      <dgm:prSet presAssocID="{224ECEAE-8E97-459B-A251-D7D81D28D62A}" presName="hierRoot1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93D6E3AC-A6B1-4C60-B313-55BBB9BBCC93}" type="pres">
      <dgm:prSet presAssocID="{224ECEAE-8E97-459B-A251-D7D81D28D62A}" presName="rootComposite1" presStyleCnt="0"/>
      <dgm:spPr/>
      <dgm:t>
        <a:bodyPr/>
        <a:lstStyle/>
        <a:p>
          <a:endParaRPr lang="cs-CZ"/>
        </a:p>
      </dgm:t>
    </dgm:pt>
    <dgm:pt modelId="{D6270500-DA1B-440B-9901-484096D0F1AB}" type="pres">
      <dgm:prSet presAssocID="{224ECEAE-8E97-459B-A251-D7D81D28D62A}" presName="rootText1" presStyleLbl="node0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0109817-9147-49F4-AC96-30BBFEFA5A52}" type="pres">
      <dgm:prSet presAssocID="{224ECEAE-8E97-459B-A251-D7D81D28D62A}" presName="rootConnector1" presStyleLbl="node1" presStyleIdx="0" presStyleCnt="0"/>
      <dgm:spPr/>
      <dgm:t>
        <a:bodyPr/>
        <a:lstStyle/>
        <a:p>
          <a:endParaRPr lang="cs-CZ"/>
        </a:p>
      </dgm:t>
    </dgm:pt>
    <dgm:pt modelId="{29CC94AD-A534-4D3E-A1FA-0B8F52A9AC57}" type="pres">
      <dgm:prSet presAssocID="{224ECEAE-8E97-459B-A251-D7D81D28D62A}" presName="hierChild2" presStyleCnt="0"/>
      <dgm:spPr/>
      <dgm:t>
        <a:bodyPr/>
        <a:lstStyle/>
        <a:p>
          <a:endParaRPr lang="cs-CZ"/>
        </a:p>
      </dgm:t>
    </dgm:pt>
    <dgm:pt modelId="{9118606F-B04A-4B60-BA99-C963B615945B}" type="pres">
      <dgm:prSet presAssocID="{224ECEAE-8E97-459B-A251-D7D81D28D62A}" presName="hierChild3" presStyleCnt="0"/>
      <dgm:spPr/>
      <dgm:t>
        <a:bodyPr/>
        <a:lstStyle/>
        <a:p>
          <a:endParaRPr lang="cs-CZ"/>
        </a:p>
      </dgm:t>
    </dgm:pt>
    <dgm:pt modelId="{70418157-A8BD-4C88-A195-66FE0370013A}" type="pres">
      <dgm:prSet presAssocID="{ABD3E33F-8CB8-46FA-9E56-15355BE92D6E}" presName="hierRoot1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04E21CE-3717-4F2A-B718-8D48E32E754F}" type="pres">
      <dgm:prSet presAssocID="{ABD3E33F-8CB8-46FA-9E56-15355BE92D6E}" presName="rootComposite1" presStyleCnt="0"/>
      <dgm:spPr/>
      <dgm:t>
        <a:bodyPr/>
        <a:lstStyle/>
        <a:p>
          <a:endParaRPr lang="cs-CZ"/>
        </a:p>
      </dgm:t>
    </dgm:pt>
    <dgm:pt modelId="{080FBEC9-57EE-4313-B7C7-7F93EB5D4B05}" type="pres">
      <dgm:prSet presAssocID="{ABD3E33F-8CB8-46FA-9E56-15355BE92D6E}" presName="rootText1" presStyleLbl="node0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269E1D2-D6B5-43A2-9375-6D6D27B43B6A}" type="pres">
      <dgm:prSet presAssocID="{ABD3E33F-8CB8-46FA-9E56-15355BE92D6E}" presName="rootConnector1" presStyleLbl="node1" presStyleIdx="0" presStyleCnt="0"/>
      <dgm:spPr/>
      <dgm:t>
        <a:bodyPr/>
        <a:lstStyle/>
        <a:p>
          <a:endParaRPr lang="cs-CZ"/>
        </a:p>
      </dgm:t>
    </dgm:pt>
    <dgm:pt modelId="{F2554750-E0B9-4842-A276-C8E0A1E6F93B}" type="pres">
      <dgm:prSet presAssocID="{ABD3E33F-8CB8-46FA-9E56-15355BE92D6E}" presName="hierChild2" presStyleCnt="0"/>
      <dgm:spPr/>
      <dgm:t>
        <a:bodyPr/>
        <a:lstStyle/>
        <a:p>
          <a:endParaRPr lang="cs-CZ"/>
        </a:p>
      </dgm:t>
    </dgm:pt>
    <dgm:pt modelId="{C534BCFC-CB52-48EB-8689-7D858C05A9F8}" type="pres">
      <dgm:prSet presAssocID="{ABD3E33F-8CB8-46FA-9E56-15355BE92D6E}" presName="hierChild3" presStyleCnt="0"/>
      <dgm:spPr/>
      <dgm:t>
        <a:bodyPr/>
        <a:lstStyle/>
        <a:p>
          <a:endParaRPr lang="cs-CZ"/>
        </a:p>
      </dgm:t>
    </dgm:pt>
    <dgm:pt modelId="{0CB01093-B70C-41A9-B978-9DFAED7B49A4}" type="pres">
      <dgm:prSet presAssocID="{47E920FB-D4D7-49F7-A6F2-223E6D231CEE}" presName="hierRoot1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5F46DE1-3AD9-4018-B00F-E03E1359C6BC}" type="pres">
      <dgm:prSet presAssocID="{47E920FB-D4D7-49F7-A6F2-223E6D231CEE}" presName="rootComposite1" presStyleCnt="0"/>
      <dgm:spPr/>
      <dgm:t>
        <a:bodyPr/>
        <a:lstStyle/>
        <a:p>
          <a:endParaRPr lang="cs-CZ"/>
        </a:p>
      </dgm:t>
    </dgm:pt>
    <dgm:pt modelId="{53DA3475-206E-423E-83D2-1090B2B36014}" type="pres">
      <dgm:prSet presAssocID="{47E920FB-D4D7-49F7-A6F2-223E6D231CEE}" presName="rootText1" presStyleLbl="node0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0A91DC4-A088-4D08-9FF1-91B9782C6568}" type="pres">
      <dgm:prSet presAssocID="{47E920FB-D4D7-49F7-A6F2-223E6D231CEE}" presName="rootConnector1" presStyleLbl="node1" presStyleIdx="0" presStyleCnt="0"/>
      <dgm:spPr/>
      <dgm:t>
        <a:bodyPr/>
        <a:lstStyle/>
        <a:p>
          <a:endParaRPr lang="cs-CZ"/>
        </a:p>
      </dgm:t>
    </dgm:pt>
    <dgm:pt modelId="{8AC33731-5C1D-4F70-9380-3F10FC299AA3}" type="pres">
      <dgm:prSet presAssocID="{47E920FB-D4D7-49F7-A6F2-223E6D231CEE}" presName="hierChild2" presStyleCnt="0"/>
      <dgm:spPr/>
      <dgm:t>
        <a:bodyPr/>
        <a:lstStyle/>
        <a:p>
          <a:endParaRPr lang="cs-CZ"/>
        </a:p>
      </dgm:t>
    </dgm:pt>
    <dgm:pt modelId="{4665497F-5B90-4A71-93CE-33A30DAED9B6}" type="pres">
      <dgm:prSet presAssocID="{47E920FB-D4D7-49F7-A6F2-223E6D231CEE}" presName="hierChild3" presStyleCnt="0"/>
      <dgm:spPr/>
      <dgm:t>
        <a:bodyPr/>
        <a:lstStyle/>
        <a:p>
          <a:endParaRPr lang="cs-CZ"/>
        </a:p>
      </dgm:t>
    </dgm:pt>
  </dgm:ptLst>
  <dgm:cxnLst>
    <dgm:cxn modelId="{7C990D69-647B-439E-8B11-A733A53415B8}" type="presOf" srcId="{ABD3E33F-8CB8-46FA-9E56-15355BE92D6E}" destId="{5269E1D2-D6B5-43A2-9375-6D6D27B43B6A}" srcOrd="1" destOrd="0" presId="urn:microsoft.com/office/officeart/2005/8/layout/orgChart1"/>
    <dgm:cxn modelId="{6496E1B9-6045-4C1D-A143-758C43D3CFE7}" type="presOf" srcId="{49032486-527E-45AC-9BA4-CB95B38C8CBB}" destId="{746DB15D-DC2D-422F-A2AF-57E74A233F79}" srcOrd="1" destOrd="0" presId="urn:microsoft.com/office/officeart/2005/8/layout/orgChart1"/>
    <dgm:cxn modelId="{1FC6F8B0-F02B-4BDE-B8C5-286341693237}" type="presOf" srcId="{49032486-527E-45AC-9BA4-CB95B38C8CBB}" destId="{95D46EE0-21C9-4CF8-851B-0BA3483F8368}" srcOrd="0" destOrd="0" presId="urn:microsoft.com/office/officeart/2005/8/layout/orgChart1"/>
    <dgm:cxn modelId="{D09524FA-77CA-49D8-A34A-D527AB1DE9CE}" srcId="{4CBE764C-85EF-406F-A984-6ACDB40E83E1}" destId="{ABD3E33F-8CB8-46FA-9E56-15355BE92D6E}" srcOrd="2" destOrd="0" parTransId="{BA9009D5-F99B-4BEA-BD5E-4375981E06D8}" sibTransId="{365D1E36-0C49-4092-95AD-67E0264A160E}"/>
    <dgm:cxn modelId="{C3558073-0F9E-4A7A-B072-3432EE7661A3}" type="presOf" srcId="{ABD3E33F-8CB8-46FA-9E56-15355BE92D6E}" destId="{080FBEC9-57EE-4313-B7C7-7F93EB5D4B05}" srcOrd="0" destOrd="0" presId="urn:microsoft.com/office/officeart/2005/8/layout/orgChart1"/>
    <dgm:cxn modelId="{362F22A1-3DAC-422B-800E-20E2D476F926}" srcId="{4CBE764C-85EF-406F-A984-6ACDB40E83E1}" destId="{224ECEAE-8E97-459B-A251-D7D81D28D62A}" srcOrd="1" destOrd="0" parTransId="{E768F117-35F6-4F76-9C9A-A01414C07736}" sibTransId="{0274B25F-977F-424A-B165-BE0CB4A1245A}"/>
    <dgm:cxn modelId="{02180F93-73AF-404A-B749-998272E83509}" type="presOf" srcId="{47E920FB-D4D7-49F7-A6F2-223E6D231CEE}" destId="{A0A91DC4-A088-4D08-9FF1-91B9782C6568}" srcOrd="1" destOrd="0" presId="urn:microsoft.com/office/officeart/2005/8/layout/orgChart1"/>
    <dgm:cxn modelId="{C4107FEB-25A3-432D-9700-F1E4A687F19A}" srcId="{4CBE764C-85EF-406F-A984-6ACDB40E83E1}" destId="{49032486-527E-45AC-9BA4-CB95B38C8CBB}" srcOrd="0" destOrd="0" parTransId="{A6D75722-0C58-470A-B146-79AD74866B0D}" sibTransId="{A8DA2963-5111-4BBB-A57F-880395107AE8}"/>
    <dgm:cxn modelId="{B494593F-95A4-466C-9B40-98E165E2EEAF}" type="presOf" srcId="{4CBE764C-85EF-406F-A984-6ACDB40E83E1}" destId="{E54807E9-90B2-4EA7-B3E4-932EE881CBF7}" srcOrd="0" destOrd="0" presId="urn:microsoft.com/office/officeart/2005/8/layout/orgChart1"/>
    <dgm:cxn modelId="{0D448EBB-221F-4F20-BFBC-FF00A98FFFB3}" type="presOf" srcId="{47E920FB-D4D7-49F7-A6F2-223E6D231CEE}" destId="{53DA3475-206E-423E-83D2-1090B2B36014}" srcOrd="0" destOrd="0" presId="urn:microsoft.com/office/officeart/2005/8/layout/orgChart1"/>
    <dgm:cxn modelId="{84489216-DA01-49BD-BF58-B9E54F3E556C}" type="presOf" srcId="{224ECEAE-8E97-459B-A251-D7D81D28D62A}" destId="{C0109817-9147-49F4-AC96-30BBFEFA5A52}" srcOrd="1" destOrd="0" presId="urn:microsoft.com/office/officeart/2005/8/layout/orgChart1"/>
    <dgm:cxn modelId="{581637CE-D189-4224-B1A0-846B2250D087}" type="presOf" srcId="{224ECEAE-8E97-459B-A251-D7D81D28D62A}" destId="{D6270500-DA1B-440B-9901-484096D0F1AB}" srcOrd="0" destOrd="0" presId="urn:microsoft.com/office/officeart/2005/8/layout/orgChart1"/>
    <dgm:cxn modelId="{1ED3C1D3-44B4-427B-A4A1-4680D16B7E07}" srcId="{4CBE764C-85EF-406F-A984-6ACDB40E83E1}" destId="{47E920FB-D4D7-49F7-A6F2-223E6D231CEE}" srcOrd="3" destOrd="0" parTransId="{467B4AA4-BDA7-46A4-90CD-C46CEC7926C1}" sibTransId="{A5AC8CFE-817A-463D-908B-4C7B78B2718A}"/>
    <dgm:cxn modelId="{CC8008AD-C387-4DED-B114-16326C732CB3}" type="presParOf" srcId="{E54807E9-90B2-4EA7-B3E4-932EE881CBF7}" destId="{8B952C07-D78F-4ACA-99F7-2DC0B24ADA03}" srcOrd="0" destOrd="0" presId="urn:microsoft.com/office/officeart/2005/8/layout/orgChart1"/>
    <dgm:cxn modelId="{0ED9BABF-35F8-47BB-B86B-2FF49F9CD932}" type="presParOf" srcId="{8B952C07-D78F-4ACA-99F7-2DC0B24ADA03}" destId="{47F0A9D3-EDC2-4937-9239-AE70EBFD6F05}" srcOrd="0" destOrd="0" presId="urn:microsoft.com/office/officeart/2005/8/layout/orgChart1"/>
    <dgm:cxn modelId="{4B2920C5-1CAE-4FAE-9232-5F6FD1E4A2D5}" type="presParOf" srcId="{47F0A9D3-EDC2-4937-9239-AE70EBFD6F05}" destId="{95D46EE0-21C9-4CF8-851B-0BA3483F8368}" srcOrd="0" destOrd="0" presId="urn:microsoft.com/office/officeart/2005/8/layout/orgChart1"/>
    <dgm:cxn modelId="{E052EC13-D206-4A8C-8A81-03D3AF64D652}" type="presParOf" srcId="{47F0A9D3-EDC2-4937-9239-AE70EBFD6F05}" destId="{746DB15D-DC2D-422F-A2AF-57E74A233F79}" srcOrd="1" destOrd="0" presId="urn:microsoft.com/office/officeart/2005/8/layout/orgChart1"/>
    <dgm:cxn modelId="{7CC9D902-4EE8-4D2E-B239-C47B4A53E46A}" type="presParOf" srcId="{8B952C07-D78F-4ACA-99F7-2DC0B24ADA03}" destId="{32B5DEC9-2962-4B01-9ACE-054DC994DDDB}" srcOrd="1" destOrd="0" presId="urn:microsoft.com/office/officeart/2005/8/layout/orgChart1"/>
    <dgm:cxn modelId="{CC488E04-9E06-43C1-B372-8B51CAE08BEF}" type="presParOf" srcId="{8B952C07-D78F-4ACA-99F7-2DC0B24ADA03}" destId="{C3389BF0-3D7E-4C48-98C5-AA2728C42B74}" srcOrd="2" destOrd="0" presId="urn:microsoft.com/office/officeart/2005/8/layout/orgChart1"/>
    <dgm:cxn modelId="{A945D9F5-A69A-4328-8440-5E07DDC84D7C}" type="presParOf" srcId="{E54807E9-90B2-4EA7-B3E4-932EE881CBF7}" destId="{AC8BAA94-22CF-4D24-89F4-CB41D6543215}" srcOrd="1" destOrd="0" presId="urn:microsoft.com/office/officeart/2005/8/layout/orgChart1"/>
    <dgm:cxn modelId="{AFE650CF-2F9F-4EC7-BA45-05E1E82249A9}" type="presParOf" srcId="{AC8BAA94-22CF-4D24-89F4-CB41D6543215}" destId="{93D6E3AC-A6B1-4C60-B313-55BBB9BBCC93}" srcOrd="0" destOrd="0" presId="urn:microsoft.com/office/officeart/2005/8/layout/orgChart1"/>
    <dgm:cxn modelId="{8D5B3077-F765-47C6-BFDE-58935CBFBEDC}" type="presParOf" srcId="{93D6E3AC-A6B1-4C60-B313-55BBB9BBCC93}" destId="{D6270500-DA1B-440B-9901-484096D0F1AB}" srcOrd="0" destOrd="0" presId="urn:microsoft.com/office/officeart/2005/8/layout/orgChart1"/>
    <dgm:cxn modelId="{BA2BFEE5-C5C9-45C7-B1E8-D976BE33EB3D}" type="presParOf" srcId="{93D6E3AC-A6B1-4C60-B313-55BBB9BBCC93}" destId="{C0109817-9147-49F4-AC96-30BBFEFA5A52}" srcOrd="1" destOrd="0" presId="urn:microsoft.com/office/officeart/2005/8/layout/orgChart1"/>
    <dgm:cxn modelId="{05CE1934-4F8D-40F2-9F2A-459CDB57CE67}" type="presParOf" srcId="{AC8BAA94-22CF-4D24-89F4-CB41D6543215}" destId="{29CC94AD-A534-4D3E-A1FA-0B8F52A9AC57}" srcOrd="1" destOrd="0" presId="urn:microsoft.com/office/officeart/2005/8/layout/orgChart1"/>
    <dgm:cxn modelId="{5FC317C2-F425-4A9C-8D25-39B0A9060178}" type="presParOf" srcId="{AC8BAA94-22CF-4D24-89F4-CB41D6543215}" destId="{9118606F-B04A-4B60-BA99-C963B615945B}" srcOrd="2" destOrd="0" presId="urn:microsoft.com/office/officeart/2005/8/layout/orgChart1"/>
    <dgm:cxn modelId="{0C01A1BF-9794-4C65-B31F-50FEA7862FB6}" type="presParOf" srcId="{E54807E9-90B2-4EA7-B3E4-932EE881CBF7}" destId="{70418157-A8BD-4C88-A195-66FE0370013A}" srcOrd="2" destOrd="0" presId="urn:microsoft.com/office/officeart/2005/8/layout/orgChart1"/>
    <dgm:cxn modelId="{4D9B8152-4247-481D-9298-56593A7E29ED}" type="presParOf" srcId="{70418157-A8BD-4C88-A195-66FE0370013A}" destId="{504E21CE-3717-4F2A-B718-8D48E32E754F}" srcOrd="0" destOrd="0" presId="urn:microsoft.com/office/officeart/2005/8/layout/orgChart1"/>
    <dgm:cxn modelId="{2B42F8F0-C447-45A2-BD32-6ED85617E9E3}" type="presParOf" srcId="{504E21CE-3717-4F2A-B718-8D48E32E754F}" destId="{080FBEC9-57EE-4313-B7C7-7F93EB5D4B05}" srcOrd="0" destOrd="0" presId="urn:microsoft.com/office/officeart/2005/8/layout/orgChart1"/>
    <dgm:cxn modelId="{7E9F8372-7F7D-4D85-BD13-E49CF90ECFBD}" type="presParOf" srcId="{504E21CE-3717-4F2A-B718-8D48E32E754F}" destId="{5269E1D2-D6B5-43A2-9375-6D6D27B43B6A}" srcOrd="1" destOrd="0" presId="urn:microsoft.com/office/officeart/2005/8/layout/orgChart1"/>
    <dgm:cxn modelId="{0CF24221-BD8B-4D3D-96D2-7756DA359EBC}" type="presParOf" srcId="{70418157-A8BD-4C88-A195-66FE0370013A}" destId="{F2554750-E0B9-4842-A276-C8E0A1E6F93B}" srcOrd="1" destOrd="0" presId="urn:microsoft.com/office/officeart/2005/8/layout/orgChart1"/>
    <dgm:cxn modelId="{C7853F24-6524-4836-85C2-AC9C68870E24}" type="presParOf" srcId="{70418157-A8BD-4C88-A195-66FE0370013A}" destId="{C534BCFC-CB52-48EB-8689-7D858C05A9F8}" srcOrd="2" destOrd="0" presId="urn:microsoft.com/office/officeart/2005/8/layout/orgChart1"/>
    <dgm:cxn modelId="{9D08F6EC-013F-4107-BD92-0977A7E9687F}" type="presParOf" srcId="{E54807E9-90B2-4EA7-B3E4-932EE881CBF7}" destId="{0CB01093-B70C-41A9-B978-9DFAED7B49A4}" srcOrd="3" destOrd="0" presId="urn:microsoft.com/office/officeart/2005/8/layout/orgChart1"/>
    <dgm:cxn modelId="{4E127CA1-B5D1-4B4B-8510-AEAD20CFA5F9}" type="presParOf" srcId="{0CB01093-B70C-41A9-B978-9DFAED7B49A4}" destId="{65F46DE1-3AD9-4018-B00F-E03E1359C6BC}" srcOrd="0" destOrd="0" presId="urn:microsoft.com/office/officeart/2005/8/layout/orgChart1"/>
    <dgm:cxn modelId="{6C0612CB-FF70-457A-83D3-EBAE24C1D296}" type="presParOf" srcId="{65F46DE1-3AD9-4018-B00F-E03E1359C6BC}" destId="{53DA3475-206E-423E-83D2-1090B2B36014}" srcOrd="0" destOrd="0" presId="urn:microsoft.com/office/officeart/2005/8/layout/orgChart1"/>
    <dgm:cxn modelId="{127E4136-A792-401C-B820-650528EF0C12}" type="presParOf" srcId="{65F46DE1-3AD9-4018-B00F-E03E1359C6BC}" destId="{A0A91DC4-A088-4D08-9FF1-91B9782C6568}" srcOrd="1" destOrd="0" presId="urn:microsoft.com/office/officeart/2005/8/layout/orgChart1"/>
    <dgm:cxn modelId="{382C7A7E-D7F0-451A-B267-4F2BD8B2F693}" type="presParOf" srcId="{0CB01093-B70C-41A9-B978-9DFAED7B49A4}" destId="{8AC33731-5C1D-4F70-9380-3F10FC299AA3}" srcOrd="1" destOrd="0" presId="urn:microsoft.com/office/officeart/2005/8/layout/orgChart1"/>
    <dgm:cxn modelId="{E35A8898-3223-499F-A481-97409F38FF79}" type="presParOf" srcId="{0CB01093-B70C-41A9-B978-9DFAED7B49A4}" destId="{4665497F-5B90-4A71-93CE-33A30DAED9B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4D3D3AA-C82E-41C5-8A47-47EC8C7D44E4}" type="doc">
      <dgm:prSet loTypeId="urn:microsoft.com/office/officeart/2005/8/layout/pList2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92FD85C7-642D-4972-8565-E7D6F15D1EC3}">
      <dgm:prSet/>
      <dgm:spPr/>
      <dgm:t>
        <a:bodyPr/>
        <a:lstStyle/>
        <a:p>
          <a:pPr rtl="0"/>
          <a:r>
            <a:rPr lang="cs-CZ" b="1" dirty="0" smtClean="0"/>
            <a:t>1, Konečná </a:t>
          </a:r>
          <a:r>
            <a:rPr lang="cs-CZ" dirty="0" smtClean="0"/>
            <a:t>- (uspokojení potřeb jednotlivých lidí) př. spotřeba mouky při pečení koláče v domácnosti, zubní pasty při čištění zubů</a:t>
          </a:r>
          <a:endParaRPr lang="cs-CZ" dirty="0"/>
        </a:p>
      </dgm:t>
    </dgm:pt>
    <dgm:pt modelId="{35BAD569-C27B-4012-9DCE-7DD8288787D5}" type="parTrans" cxnId="{F6552E71-9D42-49C8-81B4-91149329409D}">
      <dgm:prSet/>
      <dgm:spPr/>
      <dgm:t>
        <a:bodyPr/>
        <a:lstStyle/>
        <a:p>
          <a:endParaRPr lang="cs-CZ"/>
        </a:p>
      </dgm:t>
    </dgm:pt>
    <dgm:pt modelId="{5DBB6948-1151-467C-A281-AD53F9DD1FFF}" type="sibTrans" cxnId="{F6552E71-9D42-49C8-81B4-91149329409D}">
      <dgm:prSet/>
      <dgm:spPr/>
      <dgm:t>
        <a:bodyPr/>
        <a:lstStyle/>
        <a:p>
          <a:endParaRPr lang="cs-CZ"/>
        </a:p>
      </dgm:t>
    </dgm:pt>
    <dgm:pt modelId="{7DCF4D05-2C92-4F1D-8E3B-71C926F5A17E}">
      <dgm:prSet/>
      <dgm:spPr/>
      <dgm:t>
        <a:bodyPr/>
        <a:lstStyle/>
        <a:p>
          <a:pPr rtl="0"/>
          <a:r>
            <a:rPr lang="cs-CZ" b="1" dirty="0" smtClean="0"/>
            <a:t>2, Výrobní -</a:t>
          </a:r>
          <a:r>
            <a:rPr lang="cs-CZ" dirty="0" smtClean="0"/>
            <a:t> (uspokojení potřeb firem, aby  mohli dále vyrábět </a:t>
          </a:r>
          <a:br>
            <a:rPr lang="cs-CZ" dirty="0" smtClean="0"/>
          </a:br>
          <a:r>
            <a:rPr lang="cs-CZ" dirty="0" smtClean="0"/>
            <a:t>a podnikat) př. spotřeba mouky při pečení chleba v pekárně, spotřeba benzínu při služební cestě, spotřeba uhlí při výrobě elektřiny</a:t>
          </a:r>
          <a:endParaRPr lang="cs-CZ" dirty="0"/>
        </a:p>
      </dgm:t>
    </dgm:pt>
    <dgm:pt modelId="{6263CD09-314E-4874-8A69-A5EDE452BF4A}" type="parTrans" cxnId="{0876A45D-D50C-4F82-B6EB-D352BD62CB75}">
      <dgm:prSet/>
      <dgm:spPr/>
      <dgm:t>
        <a:bodyPr/>
        <a:lstStyle/>
        <a:p>
          <a:endParaRPr lang="cs-CZ"/>
        </a:p>
      </dgm:t>
    </dgm:pt>
    <dgm:pt modelId="{6B35DED4-3BBD-458F-B74F-B30B0EAD28C6}" type="sibTrans" cxnId="{0876A45D-D50C-4F82-B6EB-D352BD62CB75}">
      <dgm:prSet/>
      <dgm:spPr/>
      <dgm:t>
        <a:bodyPr/>
        <a:lstStyle/>
        <a:p>
          <a:endParaRPr lang="cs-CZ"/>
        </a:p>
      </dgm:t>
    </dgm:pt>
    <dgm:pt modelId="{8B7C6514-0D31-4CEF-99EF-65939582FBE0}" type="pres">
      <dgm:prSet presAssocID="{24D3D3AA-C82E-41C5-8A47-47EC8C7D44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9B5083A-E2CF-4C09-80EA-880D5B4EF5CF}" type="pres">
      <dgm:prSet presAssocID="{24D3D3AA-C82E-41C5-8A47-47EC8C7D44E4}" presName="bkgdShp" presStyleLbl="alignAccFollowNode1" presStyleIdx="0" presStyleCnt="1"/>
      <dgm:spPr/>
    </dgm:pt>
    <dgm:pt modelId="{16E05412-3ADE-47AC-9ABD-3DF36507AB29}" type="pres">
      <dgm:prSet presAssocID="{24D3D3AA-C82E-41C5-8A47-47EC8C7D44E4}" presName="linComp" presStyleCnt="0"/>
      <dgm:spPr/>
    </dgm:pt>
    <dgm:pt modelId="{EDB07122-95F9-4854-B635-01CA2F766A35}" type="pres">
      <dgm:prSet presAssocID="{92FD85C7-642D-4972-8565-E7D6F15D1EC3}" presName="compNode" presStyleCnt="0"/>
      <dgm:spPr/>
    </dgm:pt>
    <dgm:pt modelId="{37A5A110-B734-48DE-ADD5-8FD3723ACF11}" type="pres">
      <dgm:prSet presAssocID="{92FD85C7-642D-4972-8565-E7D6F15D1EC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AF3B6FF-1630-44B9-A142-2F51FA73FCF5}" type="pres">
      <dgm:prSet presAssocID="{92FD85C7-642D-4972-8565-E7D6F15D1EC3}" presName="invisiNode" presStyleLbl="node1" presStyleIdx="0" presStyleCnt="2"/>
      <dgm:spPr/>
    </dgm:pt>
    <dgm:pt modelId="{280D7215-2110-44ED-B277-9FE6FDA0D907}" type="pres">
      <dgm:prSet presAssocID="{92FD85C7-642D-4972-8565-E7D6F15D1EC3}" presName="imagNod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3000" b="-93000"/>
          </a:stretch>
        </a:blipFill>
      </dgm:spPr>
    </dgm:pt>
    <dgm:pt modelId="{BFFCD39D-7C40-4334-9C61-C04A8B7DF7B0}" type="pres">
      <dgm:prSet presAssocID="{5DBB6948-1151-467C-A281-AD53F9DD1FFF}" presName="sibTrans" presStyleLbl="sibTrans2D1" presStyleIdx="0" presStyleCnt="0"/>
      <dgm:spPr/>
      <dgm:t>
        <a:bodyPr/>
        <a:lstStyle/>
        <a:p>
          <a:endParaRPr lang="cs-CZ"/>
        </a:p>
      </dgm:t>
    </dgm:pt>
    <dgm:pt modelId="{BFB1679C-2EDB-4CAA-A7A6-0C88746AE88B}" type="pres">
      <dgm:prSet presAssocID="{7DCF4D05-2C92-4F1D-8E3B-71C926F5A17E}" presName="compNode" presStyleCnt="0"/>
      <dgm:spPr/>
    </dgm:pt>
    <dgm:pt modelId="{F3B3BDED-027B-4E3D-9831-E9CCF708BC80}" type="pres">
      <dgm:prSet presAssocID="{7DCF4D05-2C92-4F1D-8E3B-71C926F5A17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8C53D0-BE45-442F-895A-33A8C00CB0FD}" type="pres">
      <dgm:prSet presAssocID="{7DCF4D05-2C92-4F1D-8E3B-71C926F5A17E}" presName="invisiNode" presStyleLbl="node1" presStyleIdx="1" presStyleCnt="2"/>
      <dgm:spPr/>
    </dgm:pt>
    <dgm:pt modelId="{AFD1DBF2-AD3B-482C-B6F2-A935394F7735}" type="pres">
      <dgm:prSet presAssocID="{7DCF4D05-2C92-4F1D-8E3B-71C926F5A17E}" presName="imagNode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0" b="-80000"/>
          </a:stretch>
        </a:blipFill>
      </dgm:spPr>
      <dgm:t>
        <a:bodyPr/>
        <a:lstStyle/>
        <a:p>
          <a:endParaRPr lang="cs-CZ"/>
        </a:p>
      </dgm:t>
    </dgm:pt>
  </dgm:ptLst>
  <dgm:cxnLst>
    <dgm:cxn modelId="{0876A45D-D50C-4F82-B6EB-D352BD62CB75}" srcId="{24D3D3AA-C82E-41C5-8A47-47EC8C7D44E4}" destId="{7DCF4D05-2C92-4F1D-8E3B-71C926F5A17E}" srcOrd="1" destOrd="0" parTransId="{6263CD09-314E-4874-8A69-A5EDE452BF4A}" sibTransId="{6B35DED4-3BBD-458F-B74F-B30B0EAD28C6}"/>
    <dgm:cxn modelId="{E15E2071-3576-4325-91DC-17866370B30D}" type="presOf" srcId="{92FD85C7-642D-4972-8565-E7D6F15D1EC3}" destId="{37A5A110-B734-48DE-ADD5-8FD3723ACF11}" srcOrd="0" destOrd="0" presId="urn:microsoft.com/office/officeart/2005/8/layout/pList2"/>
    <dgm:cxn modelId="{4915137F-0386-4D59-AFA4-FDD1E21F01AA}" type="presOf" srcId="{5DBB6948-1151-467C-A281-AD53F9DD1FFF}" destId="{BFFCD39D-7C40-4334-9C61-C04A8B7DF7B0}" srcOrd="0" destOrd="0" presId="urn:microsoft.com/office/officeart/2005/8/layout/pList2"/>
    <dgm:cxn modelId="{F6552E71-9D42-49C8-81B4-91149329409D}" srcId="{24D3D3AA-C82E-41C5-8A47-47EC8C7D44E4}" destId="{92FD85C7-642D-4972-8565-E7D6F15D1EC3}" srcOrd="0" destOrd="0" parTransId="{35BAD569-C27B-4012-9DCE-7DD8288787D5}" sibTransId="{5DBB6948-1151-467C-A281-AD53F9DD1FFF}"/>
    <dgm:cxn modelId="{05F1EFE4-6CD5-4422-92CB-DEB768284330}" type="presOf" srcId="{24D3D3AA-C82E-41C5-8A47-47EC8C7D44E4}" destId="{8B7C6514-0D31-4CEF-99EF-65939582FBE0}" srcOrd="0" destOrd="0" presId="urn:microsoft.com/office/officeart/2005/8/layout/pList2"/>
    <dgm:cxn modelId="{ED00B6E7-C7CA-45BD-9C43-89DEF7FCC41A}" type="presOf" srcId="{7DCF4D05-2C92-4F1D-8E3B-71C926F5A17E}" destId="{F3B3BDED-027B-4E3D-9831-E9CCF708BC80}" srcOrd="0" destOrd="0" presId="urn:microsoft.com/office/officeart/2005/8/layout/pList2"/>
    <dgm:cxn modelId="{5A6F15F4-20AE-4656-BC06-64266D4EC1DF}" type="presParOf" srcId="{8B7C6514-0D31-4CEF-99EF-65939582FBE0}" destId="{39B5083A-E2CF-4C09-80EA-880D5B4EF5CF}" srcOrd="0" destOrd="0" presId="urn:microsoft.com/office/officeart/2005/8/layout/pList2"/>
    <dgm:cxn modelId="{EF55C014-891B-4A9F-B483-622DC720DAEA}" type="presParOf" srcId="{8B7C6514-0D31-4CEF-99EF-65939582FBE0}" destId="{16E05412-3ADE-47AC-9ABD-3DF36507AB29}" srcOrd="1" destOrd="0" presId="urn:microsoft.com/office/officeart/2005/8/layout/pList2"/>
    <dgm:cxn modelId="{E5D482FC-77B2-4B52-9A19-6320F2CD2441}" type="presParOf" srcId="{16E05412-3ADE-47AC-9ABD-3DF36507AB29}" destId="{EDB07122-95F9-4854-B635-01CA2F766A35}" srcOrd="0" destOrd="0" presId="urn:microsoft.com/office/officeart/2005/8/layout/pList2"/>
    <dgm:cxn modelId="{B0E82680-404E-449A-81CA-7AB7E7F91CDE}" type="presParOf" srcId="{EDB07122-95F9-4854-B635-01CA2F766A35}" destId="{37A5A110-B734-48DE-ADD5-8FD3723ACF11}" srcOrd="0" destOrd="0" presId="urn:microsoft.com/office/officeart/2005/8/layout/pList2"/>
    <dgm:cxn modelId="{2400E3E8-15F3-4278-B624-8A9E2BC6EA0C}" type="presParOf" srcId="{EDB07122-95F9-4854-B635-01CA2F766A35}" destId="{5AF3B6FF-1630-44B9-A142-2F51FA73FCF5}" srcOrd="1" destOrd="0" presId="urn:microsoft.com/office/officeart/2005/8/layout/pList2"/>
    <dgm:cxn modelId="{316D12E8-1CC5-4DB2-9398-5A47D1A65FB5}" type="presParOf" srcId="{EDB07122-95F9-4854-B635-01CA2F766A35}" destId="{280D7215-2110-44ED-B277-9FE6FDA0D907}" srcOrd="2" destOrd="0" presId="urn:microsoft.com/office/officeart/2005/8/layout/pList2"/>
    <dgm:cxn modelId="{2E307BE4-D2A8-4465-8970-127584F4E609}" type="presParOf" srcId="{16E05412-3ADE-47AC-9ABD-3DF36507AB29}" destId="{BFFCD39D-7C40-4334-9C61-C04A8B7DF7B0}" srcOrd="1" destOrd="0" presId="urn:microsoft.com/office/officeart/2005/8/layout/pList2"/>
    <dgm:cxn modelId="{6ECE277B-C5B6-4FEC-90BA-A2D474BD9C17}" type="presParOf" srcId="{16E05412-3ADE-47AC-9ABD-3DF36507AB29}" destId="{BFB1679C-2EDB-4CAA-A7A6-0C88746AE88B}" srcOrd="2" destOrd="0" presId="urn:microsoft.com/office/officeart/2005/8/layout/pList2"/>
    <dgm:cxn modelId="{EEE44D35-F110-40D7-B0F0-8AE5BB222E1F}" type="presParOf" srcId="{BFB1679C-2EDB-4CAA-A7A6-0C88746AE88B}" destId="{F3B3BDED-027B-4E3D-9831-E9CCF708BC80}" srcOrd="0" destOrd="0" presId="urn:microsoft.com/office/officeart/2005/8/layout/pList2"/>
    <dgm:cxn modelId="{229F101E-BF8D-4030-9666-8B33C4F52288}" type="presParOf" srcId="{BFB1679C-2EDB-4CAA-A7A6-0C88746AE88B}" destId="{D78C53D0-BE45-442F-895A-33A8C00CB0FD}" srcOrd="1" destOrd="0" presId="urn:microsoft.com/office/officeart/2005/8/layout/pList2"/>
    <dgm:cxn modelId="{8167B402-AB03-4447-91B6-F4C51077C771}" type="presParOf" srcId="{BFB1679C-2EDB-4CAA-A7A6-0C88746AE88B}" destId="{AFD1DBF2-AD3B-482C-B6F2-A935394F773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6AB883-C008-40DA-BA39-B7CA55FE3F43}" type="doc">
      <dgm:prSet loTypeId="urn:microsoft.com/office/officeart/2005/8/layout/vList2" loCatId="list" qsTypeId="urn:microsoft.com/office/officeart/2009/2/quickstyle/3d8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770362DF-D2D8-403C-810D-A1A6F1C39093}">
      <dgm:prSet/>
      <dgm:spPr/>
      <dgm:t>
        <a:bodyPr/>
        <a:lstStyle/>
        <a:p>
          <a:pPr rtl="0"/>
          <a:r>
            <a:rPr lang="cs-CZ" dirty="0" smtClean="0"/>
            <a:t>je statek nebo služba, které jsou určeny pro trh( ke směně za peníze nebo za jiný statek či službu)</a:t>
          </a:r>
          <a:endParaRPr lang="cs-CZ" dirty="0"/>
        </a:p>
      </dgm:t>
    </dgm:pt>
    <dgm:pt modelId="{EF270374-A580-4641-B59D-ADACBEF055C6}" type="parTrans" cxnId="{CAD34DD9-076A-4A5E-B2AE-DCB2449C8141}">
      <dgm:prSet/>
      <dgm:spPr/>
      <dgm:t>
        <a:bodyPr/>
        <a:lstStyle/>
        <a:p>
          <a:endParaRPr lang="cs-CZ"/>
        </a:p>
      </dgm:t>
    </dgm:pt>
    <dgm:pt modelId="{8EBE85F5-095D-4952-8080-2C8E916C9A1B}" type="sibTrans" cxnId="{CAD34DD9-076A-4A5E-B2AE-DCB2449C8141}">
      <dgm:prSet/>
      <dgm:spPr/>
      <dgm:t>
        <a:bodyPr/>
        <a:lstStyle/>
        <a:p>
          <a:endParaRPr lang="cs-CZ"/>
        </a:p>
      </dgm:t>
    </dgm:pt>
    <dgm:pt modelId="{F20C556D-83EA-4E70-93EE-DB8023E08580}">
      <dgm:prSet/>
      <dgm:spPr/>
      <dgm:t>
        <a:bodyPr/>
        <a:lstStyle/>
        <a:p>
          <a:pPr rtl="0"/>
          <a:r>
            <a:rPr lang="cs-CZ" smtClean="0"/>
            <a:t>jsou to statky nebo služby vyráběné pro uspokojování potřeb jiných lidí, než jsou sami výrobci</a:t>
          </a:r>
          <a:endParaRPr lang="cs-CZ"/>
        </a:p>
      </dgm:t>
    </dgm:pt>
    <dgm:pt modelId="{3ECD0E3B-930D-4D49-B901-CF4FDC09A70B}" type="parTrans" cxnId="{80E28B94-FFCD-47BD-A465-22E1AC6E1952}">
      <dgm:prSet/>
      <dgm:spPr/>
      <dgm:t>
        <a:bodyPr/>
        <a:lstStyle/>
        <a:p>
          <a:endParaRPr lang="cs-CZ"/>
        </a:p>
      </dgm:t>
    </dgm:pt>
    <dgm:pt modelId="{37E51204-D625-4A07-8FB7-0445674A0C06}" type="sibTrans" cxnId="{80E28B94-FFCD-47BD-A465-22E1AC6E1952}">
      <dgm:prSet/>
      <dgm:spPr/>
      <dgm:t>
        <a:bodyPr/>
        <a:lstStyle/>
        <a:p>
          <a:endParaRPr lang="cs-CZ"/>
        </a:p>
      </dgm:t>
    </dgm:pt>
    <dgm:pt modelId="{EABF2960-81CA-4510-BD1A-BCA2F1A101B0}">
      <dgm:prSet/>
      <dgm:spPr/>
      <dgm:t>
        <a:bodyPr/>
        <a:lstStyle/>
        <a:p>
          <a:pPr rtl="0"/>
          <a:r>
            <a:rPr lang="cs-CZ" smtClean="0"/>
            <a:t>Směna se provádí prostřednictvím peněz</a:t>
          </a:r>
          <a:endParaRPr lang="cs-CZ"/>
        </a:p>
      </dgm:t>
    </dgm:pt>
    <dgm:pt modelId="{CF9C363F-6999-4F1C-8366-525CAD2F9891}" type="parTrans" cxnId="{ACB0FC21-CB02-46B0-8ED7-9ECA9CBB55A7}">
      <dgm:prSet/>
      <dgm:spPr/>
      <dgm:t>
        <a:bodyPr/>
        <a:lstStyle/>
        <a:p>
          <a:endParaRPr lang="cs-CZ"/>
        </a:p>
      </dgm:t>
    </dgm:pt>
    <dgm:pt modelId="{40B90F23-86E9-4AD2-96A3-0F58A1AB1495}" type="sibTrans" cxnId="{ACB0FC21-CB02-46B0-8ED7-9ECA9CBB55A7}">
      <dgm:prSet/>
      <dgm:spPr/>
      <dgm:t>
        <a:bodyPr/>
        <a:lstStyle/>
        <a:p>
          <a:endParaRPr lang="cs-CZ"/>
        </a:p>
      </dgm:t>
    </dgm:pt>
    <dgm:pt modelId="{0A499C24-2441-47F3-961F-DFBE9F3E2414}" type="pres">
      <dgm:prSet presAssocID="{F66AB883-C008-40DA-BA39-B7CA55FE3F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D97B6F7-F40C-41F0-BE05-B28C40F08B37}" type="pres">
      <dgm:prSet presAssocID="{770362DF-D2D8-403C-810D-A1A6F1C3909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BB506C-2C5E-4ABB-AA55-A3D29572AE98}" type="pres">
      <dgm:prSet presAssocID="{8EBE85F5-095D-4952-8080-2C8E916C9A1B}" presName="spacer" presStyleCnt="0"/>
      <dgm:spPr/>
      <dgm:t>
        <a:bodyPr/>
        <a:lstStyle/>
        <a:p>
          <a:endParaRPr lang="cs-CZ"/>
        </a:p>
      </dgm:t>
    </dgm:pt>
    <dgm:pt modelId="{1C969BF7-C81B-4E9B-9082-232F3FDD24BE}" type="pres">
      <dgm:prSet presAssocID="{F20C556D-83EA-4E70-93EE-DB8023E0858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48E4C7-BDB0-4A1F-ADCC-6D6584676FE4}" type="pres">
      <dgm:prSet presAssocID="{37E51204-D625-4A07-8FB7-0445674A0C06}" presName="spacer" presStyleCnt="0"/>
      <dgm:spPr/>
      <dgm:t>
        <a:bodyPr/>
        <a:lstStyle/>
        <a:p>
          <a:endParaRPr lang="cs-CZ"/>
        </a:p>
      </dgm:t>
    </dgm:pt>
    <dgm:pt modelId="{5C1CDAC0-84FD-43F8-93DF-40B3FF2474E3}" type="pres">
      <dgm:prSet presAssocID="{EABF2960-81CA-4510-BD1A-BCA2F1A101B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CB0FC21-CB02-46B0-8ED7-9ECA9CBB55A7}" srcId="{F66AB883-C008-40DA-BA39-B7CA55FE3F43}" destId="{EABF2960-81CA-4510-BD1A-BCA2F1A101B0}" srcOrd="2" destOrd="0" parTransId="{CF9C363F-6999-4F1C-8366-525CAD2F9891}" sibTransId="{40B90F23-86E9-4AD2-96A3-0F58A1AB1495}"/>
    <dgm:cxn modelId="{6A6F30A4-61C5-4490-AF90-EB3BA763F81A}" type="presOf" srcId="{F20C556D-83EA-4E70-93EE-DB8023E08580}" destId="{1C969BF7-C81B-4E9B-9082-232F3FDD24BE}" srcOrd="0" destOrd="0" presId="urn:microsoft.com/office/officeart/2005/8/layout/vList2"/>
    <dgm:cxn modelId="{3D24EF9A-D655-4876-9978-BD4A4FC1C901}" type="presOf" srcId="{F66AB883-C008-40DA-BA39-B7CA55FE3F43}" destId="{0A499C24-2441-47F3-961F-DFBE9F3E2414}" srcOrd="0" destOrd="0" presId="urn:microsoft.com/office/officeart/2005/8/layout/vList2"/>
    <dgm:cxn modelId="{80E28B94-FFCD-47BD-A465-22E1AC6E1952}" srcId="{F66AB883-C008-40DA-BA39-B7CA55FE3F43}" destId="{F20C556D-83EA-4E70-93EE-DB8023E08580}" srcOrd="1" destOrd="0" parTransId="{3ECD0E3B-930D-4D49-B901-CF4FDC09A70B}" sibTransId="{37E51204-D625-4A07-8FB7-0445674A0C06}"/>
    <dgm:cxn modelId="{4C071394-FCA4-4379-8D15-6EFAFD13EE26}" type="presOf" srcId="{770362DF-D2D8-403C-810D-A1A6F1C39093}" destId="{9D97B6F7-F40C-41F0-BE05-B28C40F08B37}" srcOrd="0" destOrd="0" presId="urn:microsoft.com/office/officeart/2005/8/layout/vList2"/>
    <dgm:cxn modelId="{CAD34DD9-076A-4A5E-B2AE-DCB2449C8141}" srcId="{F66AB883-C008-40DA-BA39-B7CA55FE3F43}" destId="{770362DF-D2D8-403C-810D-A1A6F1C39093}" srcOrd="0" destOrd="0" parTransId="{EF270374-A580-4641-B59D-ADACBEF055C6}" sibTransId="{8EBE85F5-095D-4952-8080-2C8E916C9A1B}"/>
    <dgm:cxn modelId="{81EE1681-D239-43FF-9444-03133BF819A1}" type="presOf" srcId="{EABF2960-81CA-4510-BD1A-BCA2F1A101B0}" destId="{5C1CDAC0-84FD-43F8-93DF-40B3FF2474E3}" srcOrd="0" destOrd="0" presId="urn:microsoft.com/office/officeart/2005/8/layout/vList2"/>
    <dgm:cxn modelId="{4850FF7B-FFEA-465C-8D4C-7E9D98FE6E55}" type="presParOf" srcId="{0A499C24-2441-47F3-961F-DFBE9F3E2414}" destId="{9D97B6F7-F40C-41F0-BE05-B28C40F08B37}" srcOrd="0" destOrd="0" presId="urn:microsoft.com/office/officeart/2005/8/layout/vList2"/>
    <dgm:cxn modelId="{520E7AC1-BF80-41AF-B1E2-3BF9643075E3}" type="presParOf" srcId="{0A499C24-2441-47F3-961F-DFBE9F3E2414}" destId="{07BB506C-2C5E-4ABB-AA55-A3D29572AE98}" srcOrd="1" destOrd="0" presId="urn:microsoft.com/office/officeart/2005/8/layout/vList2"/>
    <dgm:cxn modelId="{841283F3-174E-4566-AAC2-658535660D0A}" type="presParOf" srcId="{0A499C24-2441-47F3-961F-DFBE9F3E2414}" destId="{1C969BF7-C81B-4E9B-9082-232F3FDD24BE}" srcOrd="2" destOrd="0" presId="urn:microsoft.com/office/officeart/2005/8/layout/vList2"/>
    <dgm:cxn modelId="{0EE3170C-0347-4274-B248-716326F0E251}" type="presParOf" srcId="{0A499C24-2441-47F3-961F-DFBE9F3E2414}" destId="{4148E4C7-BDB0-4A1F-ADCC-6D6584676FE4}" srcOrd="3" destOrd="0" presId="urn:microsoft.com/office/officeart/2005/8/layout/vList2"/>
    <dgm:cxn modelId="{936B9DF7-3647-4FAC-8A47-19AFE2AB4F19}" type="presParOf" srcId="{0A499C24-2441-47F3-961F-DFBE9F3E2414}" destId="{5C1CDAC0-84FD-43F8-93DF-40B3FF2474E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72E288-9F4F-4729-97F4-8E016A7003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FCFAE2CB-9203-401D-8098-5D147956D027}">
      <dgm:prSet/>
      <dgm:spPr/>
      <dgm:t>
        <a:bodyPr/>
        <a:lstStyle/>
        <a:p>
          <a:pPr rtl="0"/>
          <a:r>
            <a:rPr lang="cs-CZ" smtClean="0"/>
            <a:t>Rozlišujeme 2 formy:</a:t>
          </a:r>
          <a:endParaRPr lang="cs-CZ"/>
        </a:p>
      </dgm:t>
    </dgm:pt>
    <dgm:pt modelId="{4592CBD9-7F6D-47BD-86AF-EEE29A8559D8}" type="parTrans" cxnId="{BA6F3B74-4B9D-42B5-B38D-CC3E8849CC2D}">
      <dgm:prSet/>
      <dgm:spPr/>
      <dgm:t>
        <a:bodyPr/>
        <a:lstStyle/>
        <a:p>
          <a:endParaRPr lang="cs-CZ"/>
        </a:p>
      </dgm:t>
    </dgm:pt>
    <dgm:pt modelId="{608BB0B6-2850-461B-96D0-AD936F0759F1}" type="sibTrans" cxnId="{BA6F3B74-4B9D-42B5-B38D-CC3E8849CC2D}">
      <dgm:prSet/>
      <dgm:spPr/>
      <dgm:t>
        <a:bodyPr/>
        <a:lstStyle/>
        <a:p>
          <a:endParaRPr lang="cs-CZ"/>
        </a:p>
      </dgm:t>
    </dgm:pt>
    <dgm:pt modelId="{FB2237BB-2CF7-4B34-BBC6-6DA1169800B5}">
      <dgm:prSet/>
      <dgm:spPr/>
      <dgm:t>
        <a:bodyPr/>
        <a:lstStyle/>
        <a:p>
          <a:pPr rtl="0"/>
          <a:r>
            <a:rPr lang="cs-CZ" dirty="0" smtClean="0">
              <a:solidFill>
                <a:schemeClr val="accent2">
                  <a:lumMod val="75000"/>
                </a:schemeClr>
              </a:solidFill>
            </a:rPr>
            <a:t>1. úhradu</a:t>
          </a:r>
          <a:endParaRPr lang="cs-CZ" dirty="0">
            <a:solidFill>
              <a:schemeClr val="accent2">
                <a:lumMod val="75000"/>
              </a:schemeClr>
            </a:solidFill>
          </a:endParaRPr>
        </a:p>
      </dgm:t>
    </dgm:pt>
    <dgm:pt modelId="{59CD843E-6395-4711-A4A1-972A35D8800B}" type="parTrans" cxnId="{E10B69F2-271A-486D-B9BB-3D76891F32F7}">
      <dgm:prSet/>
      <dgm:spPr/>
      <dgm:t>
        <a:bodyPr/>
        <a:lstStyle/>
        <a:p>
          <a:endParaRPr lang="cs-CZ"/>
        </a:p>
      </dgm:t>
    </dgm:pt>
    <dgm:pt modelId="{CB49EDB3-3A98-4514-A125-B5154E7499C8}" type="sibTrans" cxnId="{E10B69F2-271A-486D-B9BB-3D76891F32F7}">
      <dgm:prSet/>
      <dgm:spPr/>
      <dgm:t>
        <a:bodyPr/>
        <a:lstStyle/>
        <a:p>
          <a:endParaRPr lang="cs-CZ"/>
        </a:p>
      </dgm:t>
    </dgm:pt>
    <dgm:pt modelId="{0792FDBB-4B64-42F3-8DFD-E18739CCE5A9}">
      <dgm:prSet/>
      <dgm:spPr/>
      <dgm:t>
        <a:bodyPr/>
        <a:lstStyle/>
        <a:p>
          <a:pPr rtl="0"/>
          <a:r>
            <a:rPr lang="cs-CZ" dirty="0" smtClean="0">
              <a:solidFill>
                <a:schemeClr val="accent2">
                  <a:lumMod val="75000"/>
                </a:schemeClr>
              </a:solidFill>
            </a:rPr>
            <a:t>2. inkasní formu</a:t>
          </a:r>
          <a:endParaRPr lang="cs-CZ" dirty="0">
            <a:solidFill>
              <a:schemeClr val="accent2">
                <a:lumMod val="75000"/>
              </a:schemeClr>
            </a:solidFill>
          </a:endParaRPr>
        </a:p>
      </dgm:t>
    </dgm:pt>
    <dgm:pt modelId="{979C32F1-FFF6-4708-8984-197F855F35C1}" type="parTrans" cxnId="{8A83EF99-DC03-48A0-BF3D-D2EC717488D7}">
      <dgm:prSet/>
      <dgm:spPr/>
      <dgm:t>
        <a:bodyPr/>
        <a:lstStyle/>
        <a:p>
          <a:endParaRPr lang="cs-CZ"/>
        </a:p>
      </dgm:t>
    </dgm:pt>
    <dgm:pt modelId="{164C7B40-2563-40F3-8ECD-370D823CF7B6}" type="sibTrans" cxnId="{8A83EF99-DC03-48A0-BF3D-D2EC717488D7}">
      <dgm:prSet/>
      <dgm:spPr/>
      <dgm:t>
        <a:bodyPr/>
        <a:lstStyle/>
        <a:p>
          <a:endParaRPr lang="cs-CZ"/>
        </a:p>
      </dgm:t>
    </dgm:pt>
    <dgm:pt modelId="{84647022-4BFC-4C9F-883A-A76D3C344A16}" type="pres">
      <dgm:prSet presAssocID="{7372E288-9F4F-4729-97F4-8E016A7003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DD9568A-0872-44F6-B86B-0943BB69ECF2}" type="pres">
      <dgm:prSet presAssocID="{FCFAE2CB-9203-401D-8098-5D147956D02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E474B10-7006-455E-9E3B-9B74458C03F2}" type="pres">
      <dgm:prSet presAssocID="{608BB0B6-2850-461B-96D0-AD936F0759F1}" presName="spacer" presStyleCnt="0"/>
      <dgm:spPr/>
    </dgm:pt>
    <dgm:pt modelId="{ABEF4062-C20F-4823-8F0C-A41D2E2FE8FE}" type="pres">
      <dgm:prSet presAssocID="{FB2237BB-2CF7-4B34-BBC6-6DA1169800B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D77BE4-0EB6-4B2E-87AC-87A5C44D9B8B}" type="pres">
      <dgm:prSet presAssocID="{CB49EDB3-3A98-4514-A125-B5154E7499C8}" presName="spacer" presStyleCnt="0"/>
      <dgm:spPr/>
    </dgm:pt>
    <dgm:pt modelId="{24B0C80A-ADE4-44E8-87C8-BAF04D99FD95}" type="pres">
      <dgm:prSet presAssocID="{0792FDBB-4B64-42F3-8DFD-E18739CCE5A9}" presName="parentText" presStyleLbl="node1" presStyleIdx="2" presStyleCnt="3" custLinFactNeighborX="-5098" custLinFactNeighborY="8066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A83EF99-DC03-48A0-BF3D-D2EC717488D7}" srcId="{7372E288-9F4F-4729-97F4-8E016A7003D6}" destId="{0792FDBB-4B64-42F3-8DFD-E18739CCE5A9}" srcOrd="2" destOrd="0" parTransId="{979C32F1-FFF6-4708-8984-197F855F35C1}" sibTransId="{164C7B40-2563-40F3-8ECD-370D823CF7B6}"/>
    <dgm:cxn modelId="{52C29B23-7B26-4247-9B2D-CBF1908A6DF0}" type="presOf" srcId="{FB2237BB-2CF7-4B34-BBC6-6DA1169800B5}" destId="{ABEF4062-C20F-4823-8F0C-A41D2E2FE8FE}" srcOrd="0" destOrd="0" presId="urn:microsoft.com/office/officeart/2005/8/layout/vList2"/>
    <dgm:cxn modelId="{2980F6B2-E329-42CE-9448-9FF2455C9A07}" type="presOf" srcId="{0792FDBB-4B64-42F3-8DFD-E18739CCE5A9}" destId="{24B0C80A-ADE4-44E8-87C8-BAF04D99FD95}" srcOrd="0" destOrd="0" presId="urn:microsoft.com/office/officeart/2005/8/layout/vList2"/>
    <dgm:cxn modelId="{6C796F8A-EA6A-4A6C-8C47-BA9BA3FC9AEA}" type="presOf" srcId="{7372E288-9F4F-4729-97F4-8E016A7003D6}" destId="{84647022-4BFC-4C9F-883A-A76D3C344A16}" srcOrd="0" destOrd="0" presId="urn:microsoft.com/office/officeart/2005/8/layout/vList2"/>
    <dgm:cxn modelId="{C39C8C4F-DE4C-492B-9B4F-CE31B6BF80ED}" type="presOf" srcId="{FCFAE2CB-9203-401D-8098-5D147956D027}" destId="{6DD9568A-0872-44F6-B86B-0943BB69ECF2}" srcOrd="0" destOrd="0" presId="urn:microsoft.com/office/officeart/2005/8/layout/vList2"/>
    <dgm:cxn modelId="{BA6F3B74-4B9D-42B5-B38D-CC3E8849CC2D}" srcId="{7372E288-9F4F-4729-97F4-8E016A7003D6}" destId="{FCFAE2CB-9203-401D-8098-5D147956D027}" srcOrd="0" destOrd="0" parTransId="{4592CBD9-7F6D-47BD-86AF-EEE29A8559D8}" sibTransId="{608BB0B6-2850-461B-96D0-AD936F0759F1}"/>
    <dgm:cxn modelId="{E10B69F2-271A-486D-B9BB-3D76891F32F7}" srcId="{7372E288-9F4F-4729-97F4-8E016A7003D6}" destId="{FB2237BB-2CF7-4B34-BBC6-6DA1169800B5}" srcOrd="1" destOrd="0" parTransId="{59CD843E-6395-4711-A4A1-972A35D8800B}" sibTransId="{CB49EDB3-3A98-4514-A125-B5154E7499C8}"/>
    <dgm:cxn modelId="{56EC23B9-D8F5-42B5-915D-DFAFC875CF0F}" type="presParOf" srcId="{84647022-4BFC-4C9F-883A-A76D3C344A16}" destId="{6DD9568A-0872-44F6-B86B-0943BB69ECF2}" srcOrd="0" destOrd="0" presId="urn:microsoft.com/office/officeart/2005/8/layout/vList2"/>
    <dgm:cxn modelId="{DA824895-11B9-459C-A062-679F4378A573}" type="presParOf" srcId="{84647022-4BFC-4C9F-883A-A76D3C344A16}" destId="{6E474B10-7006-455E-9E3B-9B74458C03F2}" srcOrd="1" destOrd="0" presId="urn:microsoft.com/office/officeart/2005/8/layout/vList2"/>
    <dgm:cxn modelId="{FA43CA7E-54D3-4E3C-819D-53BC45659035}" type="presParOf" srcId="{84647022-4BFC-4C9F-883A-A76D3C344A16}" destId="{ABEF4062-C20F-4823-8F0C-A41D2E2FE8FE}" srcOrd="2" destOrd="0" presId="urn:microsoft.com/office/officeart/2005/8/layout/vList2"/>
    <dgm:cxn modelId="{BFBF7983-1E3E-4D13-A445-C9BB99E0F338}" type="presParOf" srcId="{84647022-4BFC-4C9F-883A-A76D3C344A16}" destId="{A1D77BE4-0EB6-4B2E-87AC-87A5C44D9B8B}" srcOrd="3" destOrd="0" presId="urn:microsoft.com/office/officeart/2005/8/layout/vList2"/>
    <dgm:cxn modelId="{33C97BB1-CC8C-4B89-8FB9-0146F186195A}" type="presParOf" srcId="{84647022-4BFC-4C9F-883A-A76D3C344A16}" destId="{24B0C80A-ADE4-44E8-87C8-BAF04D99FD9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96FA51-F6E3-492C-86B4-852917969CD1}">
      <dsp:nvSpPr>
        <dsp:cNvPr id="0" name=""/>
        <dsp:cNvSpPr/>
      </dsp:nvSpPr>
      <dsp:spPr>
        <a:xfrm>
          <a:off x="742949" y="0"/>
          <a:ext cx="8420099" cy="354171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6563AB-E9DE-4078-ACEB-AA59AED38EEB}">
      <dsp:nvSpPr>
        <dsp:cNvPr id="0" name=""/>
        <dsp:cNvSpPr/>
      </dsp:nvSpPr>
      <dsp:spPr>
        <a:xfrm>
          <a:off x="335681" y="1062514"/>
          <a:ext cx="2971799" cy="1416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Ekonomie je věda, která se zabývá společenskou realitou zvanou ekonomika.  </a:t>
          </a:r>
          <a:endParaRPr lang="cs-CZ" sz="1800" kern="1200"/>
        </a:p>
      </dsp:txBody>
      <dsp:txXfrm>
        <a:off x="404838" y="1131671"/>
        <a:ext cx="2833485" cy="1278371"/>
      </dsp:txXfrm>
    </dsp:sp>
    <dsp:sp modelId="{EECA79C3-F3EF-487B-9EFF-26BFDCF98AE6}">
      <dsp:nvSpPr>
        <dsp:cNvPr id="0" name=""/>
        <dsp:cNvSpPr/>
      </dsp:nvSpPr>
      <dsp:spPr>
        <a:xfrm>
          <a:off x="3467099" y="1062514"/>
          <a:ext cx="2971799" cy="1416685"/>
        </a:xfrm>
        <a:prstGeom prst="roundRect">
          <a:avLst/>
        </a:prstGeom>
        <a:solidFill>
          <a:schemeClr val="accent2">
            <a:hueOff val="-477685"/>
            <a:satOff val="-10867"/>
            <a:lumOff val="-28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Je to společenská věda.  </a:t>
          </a:r>
          <a:endParaRPr lang="cs-CZ" sz="1800" kern="1200"/>
        </a:p>
      </dsp:txBody>
      <dsp:txXfrm>
        <a:off x="3536256" y="1131671"/>
        <a:ext cx="2833485" cy="1278371"/>
      </dsp:txXfrm>
    </dsp:sp>
    <dsp:sp modelId="{AB72BD29-08B6-43F3-B6AD-2F48A1156831}">
      <dsp:nvSpPr>
        <dsp:cNvPr id="0" name=""/>
        <dsp:cNvSpPr/>
      </dsp:nvSpPr>
      <dsp:spPr>
        <a:xfrm>
          <a:off x="6598517" y="1062514"/>
          <a:ext cx="2971799" cy="1416685"/>
        </a:xfrm>
        <a:prstGeom prst="roundRect">
          <a:avLst/>
        </a:prstGeom>
        <a:solidFill>
          <a:schemeClr val="accent2">
            <a:hueOff val="-955371"/>
            <a:satOff val="-21734"/>
            <a:lumOff val="-568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Chceme-li, aby sloužila reálnému životu, nelze oddělovat ekonomickou teorii (ekonomii) a ekonomickou praxi (ekonomiku).</a:t>
          </a:r>
          <a:endParaRPr lang="cs-CZ" sz="1800" kern="1200"/>
        </a:p>
      </dsp:txBody>
      <dsp:txXfrm>
        <a:off x="6667674" y="1131671"/>
        <a:ext cx="2833485" cy="12783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04C2D-E443-482B-9988-C0E2D6A06301}">
      <dsp:nvSpPr>
        <dsp:cNvPr id="0" name=""/>
        <dsp:cNvSpPr/>
      </dsp:nvSpPr>
      <dsp:spPr>
        <a:xfrm>
          <a:off x="1934" y="1075529"/>
          <a:ext cx="4125887" cy="24755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Makroekonomie i mikroekonomie řadíme společně do tzv. obecné ekonomie. Na rozdíl od aplikovaných ekonomických věd,  které zkoumají například podnikové finance, účetnictví, logistiku, marketing a podobně, obecná ekonomie zkoumá a vyvozuje základní ekonomické vztahy platící v ekonomice.</a:t>
          </a:r>
          <a:endParaRPr lang="cs-CZ" sz="1900" kern="1200" dirty="0"/>
        </a:p>
      </dsp:txBody>
      <dsp:txXfrm>
        <a:off x="74440" y="1148035"/>
        <a:ext cx="3980875" cy="2330520"/>
      </dsp:txXfrm>
    </dsp:sp>
    <dsp:sp modelId="{7934C36E-F863-4EA5-BFF3-701D84224E3D}">
      <dsp:nvSpPr>
        <dsp:cNvPr id="0" name=""/>
        <dsp:cNvSpPr/>
      </dsp:nvSpPr>
      <dsp:spPr>
        <a:xfrm>
          <a:off x="4540410" y="1801685"/>
          <a:ext cx="874688" cy="1023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4540410" y="2006329"/>
        <a:ext cx="612282" cy="613932"/>
      </dsp:txXfrm>
    </dsp:sp>
    <dsp:sp modelId="{64C7E27B-2CF1-4528-B334-68705D65BA35}">
      <dsp:nvSpPr>
        <dsp:cNvPr id="0" name=""/>
        <dsp:cNvSpPr/>
      </dsp:nvSpPr>
      <dsp:spPr>
        <a:xfrm>
          <a:off x="5778176" y="1075529"/>
          <a:ext cx="4125887" cy="2475532"/>
        </a:xfrm>
        <a:prstGeom prst="roundRect">
          <a:avLst>
            <a:gd name="adj" fmla="val 10000"/>
          </a:avLst>
        </a:prstGeom>
        <a:solidFill>
          <a:schemeClr val="accent2">
            <a:hueOff val="-955371"/>
            <a:satOff val="-21734"/>
            <a:lumOff val="-5686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Tyto vztahy zkoumá pro dílčí trhy (např. trh automobilů) = mikroekonomie, nebo pro celou národní ekonomiku (trh všech výrobků a služeb) = makroekonomie. </a:t>
          </a:r>
          <a:endParaRPr lang="cs-CZ" sz="1900" kern="1200"/>
        </a:p>
      </dsp:txBody>
      <dsp:txXfrm>
        <a:off x="5850682" y="1148035"/>
        <a:ext cx="3980875" cy="23305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458C5F-007B-4628-820E-D4015BB74324}">
      <dsp:nvSpPr>
        <dsp:cNvPr id="0" name=""/>
        <dsp:cNvSpPr/>
      </dsp:nvSpPr>
      <dsp:spPr>
        <a:xfrm>
          <a:off x="2584961" y="0"/>
          <a:ext cx="4648413" cy="4648413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641FD-9BDE-48F4-8536-31AD7ED27588}">
      <dsp:nvSpPr>
        <dsp:cNvPr id="0" name=""/>
        <dsp:cNvSpPr/>
      </dsp:nvSpPr>
      <dsp:spPr>
        <a:xfrm>
          <a:off x="4909168" y="465295"/>
          <a:ext cx="3021469" cy="66094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SEBEREALIZACE</a:t>
          </a:r>
          <a:endParaRPr lang="cs-CZ" sz="2300" kern="1200"/>
        </a:p>
      </dsp:txBody>
      <dsp:txXfrm>
        <a:off x="4941433" y="497560"/>
        <a:ext cx="2956939" cy="596416"/>
      </dsp:txXfrm>
    </dsp:sp>
    <dsp:sp modelId="{10B5C7F4-F6F7-4E7D-8DD7-1E95C324546D}">
      <dsp:nvSpPr>
        <dsp:cNvPr id="0" name=""/>
        <dsp:cNvSpPr/>
      </dsp:nvSpPr>
      <dsp:spPr>
        <a:xfrm>
          <a:off x="4909168" y="1208860"/>
          <a:ext cx="3021469" cy="66094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238843"/>
              <a:satOff val="-5433"/>
              <a:lumOff val="-1422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USPOKOJENÍ Z PRÁCE</a:t>
          </a:r>
          <a:endParaRPr lang="cs-CZ" sz="2300" kern="1200"/>
        </a:p>
      </dsp:txBody>
      <dsp:txXfrm>
        <a:off x="4941433" y="1241125"/>
        <a:ext cx="2956939" cy="596416"/>
      </dsp:txXfrm>
    </dsp:sp>
    <dsp:sp modelId="{70A12FFC-FA54-453B-B7B2-D921883668FC}">
      <dsp:nvSpPr>
        <dsp:cNvPr id="0" name=""/>
        <dsp:cNvSpPr/>
      </dsp:nvSpPr>
      <dsp:spPr>
        <a:xfrm>
          <a:off x="4909168" y="1952424"/>
          <a:ext cx="3021469" cy="66094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477685"/>
              <a:satOff val="-10867"/>
              <a:lumOff val="-2843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SOCIÁLNÍ POTŘEBY</a:t>
          </a:r>
          <a:endParaRPr lang="cs-CZ" sz="2300" kern="1200"/>
        </a:p>
      </dsp:txBody>
      <dsp:txXfrm>
        <a:off x="4941433" y="1984689"/>
        <a:ext cx="2956939" cy="596416"/>
      </dsp:txXfrm>
    </dsp:sp>
    <dsp:sp modelId="{587E5D78-6F4F-413D-A6C7-C50F6EDC9273}">
      <dsp:nvSpPr>
        <dsp:cNvPr id="0" name=""/>
        <dsp:cNvSpPr/>
      </dsp:nvSpPr>
      <dsp:spPr>
        <a:xfrm>
          <a:off x="4909168" y="2695989"/>
          <a:ext cx="3021469" cy="66094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716528"/>
              <a:satOff val="-16300"/>
              <a:lumOff val="-4265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JISTOTA</a:t>
          </a:r>
          <a:endParaRPr lang="cs-CZ" sz="2300" kern="1200"/>
        </a:p>
      </dsp:txBody>
      <dsp:txXfrm>
        <a:off x="4941433" y="2728254"/>
        <a:ext cx="2956939" cy="596416"/>
      </dsp:txXfrm>
    </dsp:sp>
    <dsp:sp modelId="{2DFD0AE6-A53D-406B-8262-34DF603B58A7}">
      <dsp:nvSpPr>
        <dsp:cNvPr id="0" name=""/>
        <dsp:cNvSpPr/>
      </dsp:nvSpPr>
      <dsp:spPr>
        <a:xfrm>
          <a:off x="4909168" y="3439553"/>
          <a:ext cx="3021469" cy="66094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955371"/>
              <a:satOff val="-21734"/>
              <a:lumOff val="-5686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BIOLOGICKÉ POTŘEBY</a:t>
          </a:r>
          <a:endParaRPr lang="cs-CZ" sz="2300" kern="1200"/>
        </a:p>
      </dsp:txBody>
      <dsp:txXfrm>
        <a:off x="4941433" y="3471818"/>
        <a:ext cx="2956939" cy="5964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46EE0-21C9-4CF8-851B-0BA3483F8368}">
      <dsp:nvSpPr>
        <dsp:cNvPr id="0" name=""/>
        <dsp:cNvSpPr/>
      </dsp:nvSpPr>
      <dsp:spPr>
        <a:xfrm>
          <a:off x="5439" y="1750173"/>
          <a:ext cx="2268838" cy="11344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1. podle dostupnosti</a:t>
          </a:r>
          <a:endParaRPr lang="cs-CZ" sz="2800" kern="1200" dirty="0"/>
        </a:p>
      </dsp:txBody>
      <dsp:txXfrm>
        <a:off x="5439" y="1750173"/>
        <a:ext cx="2268838" cy="1134419"/>
      </dsp:txXfrm>
    </dsp:sp>
    <dsp:sp modelId="{D6270500-DA1B-440B-9901-484096D0F1AB}">
      <dsp:nvSpPr>
        <dsp:cNvPr id="0" name=""/>
        <dsp:cNvSpPr/>
      </dsp:nvSpPr>
      <dsp:spPr>
        <a:xfrm>
          <a:off x="2750733" y="1750173"/>
          <a:ext cx="2268838" cy="11344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2. podle použití</a:t>
          </a:r>
          <a:endParaRPr lang="cs-CZ" sz="2800" kern="1200"/>
        </a:p>
      </dsp:txBody>
      <dsp:txXfrm>
        <a:off x="2750733" y="1750173"/>
        <a:ext cx="2268838" cy="1134419"/>
      </dsp:txXfrm>
    </dsp:sp>
    <dsp:sp modelId="{080FBEC9-57EE-4313-B7C7-7F93EB5D4B05}">
      <dsp:nvSpPr>
        <dsp:cNvPr id="0" name=""/>
        <dsp:cNvSpPr/>
      </dsp:nvSpPr>
      <dsp:spPr>
        <a:xfrm>
          <a:off x="5496028" y="1750173"/>
          <a:ext cx="2268838" cy="11344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3. podle charakteru spotřeby</a:t>
          </a:r>
          <a:endParaRPr lang="cs-CZ" sz="2800" kern="1200"/>
        </a:p>
      </dsp:txBody>
      <dsp:txXfrm>
        <a:off x="5496028" y="1750173"/>
        <a:ext cx="2268838" cy="1134419"/>
      </dsp:txXfrm>
    </dsp:sp>
    <dsp:sp modelId="{53DA3475-206E-423E-83D2-1090B2B36014}">
      <dsp:nvSpPr>
        <dsp:cNvPr id="0" name=""/>
        <dsp:cNvSpPr/>
      </dsp:nvSpPr>
      <dsp:spPr>
        <a:xfrm>
          <a:off x="8241322" y="1750173"/>
          <a:ext cx="2268838" cy="11344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4. podle institucionálního kritéria</a:t>
          </a:r>
          <a:endParaRPr lang="cs-CZ" sz="2800" kern="1200"/>
        </a:p>
      </dsp:txBody>
      <dsp:txXfrm>
        <a:off x="8241322" y="1750173"/>
        <a:ext cx="2268838" cy="11344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5083A-E2CF-4C09-80EA-880D5B4EF5CF}">
      <dsp:nvSpPr>
        <dsp:cNvPr id="0" name=""/>
        <dsp:cNvSpPr/>
      </dsp:nvSpPr>
      <dsp:spPr>
        <a:xfrm>
          <a:off x="0" y="0"/>
          <a:ext cx="10515600" cy="2183908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contourW="3000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0D7215-2110-44ED-B277-9FE6FDA0D907}">
      <dsp:nvSpPr>
        <dsp:cNvPr id="0" name=""/>
        <dsp:cNvSpPr/>
      </dsp:nvSpPr>
      <dsp:spPr>
        <a:xfrm>
          <a:off x="316674" y="291187"/>
          <a:ext cx="4705833" cy="1601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3000" b="-93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7A5A110-B734-48DE-ADD5-8FD3723ACF11}">
      <dsp:nvSpPr>
        <dsp:cNvPr id="0" name=""/>
        <dsp:cNvSpPr/>
      </dsp:nvSpPr>
      <dsp:spPr>
        <a:xfrm rot="10800000">
          <a:off x="316674" y="2183908"/>
          <a:ext cx="4705833" cy="2669221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dirty="0" smtClean="0"/>
            <a:t>1, Konečná </a:t>
          </a:r>
          <a:r>
            <a:rPr lang="cs-CZ" sz="2500" kern="1200" dirty="0" smtClean="0"/>
            <a:t>- (uspokojení potřeb jednotlivých lidí) př. spotřeba mouky při pečení koláče v domácnosti, zubní pasty při čištění zubů</a:t>
          </a:r>
          <a:endParaRPr lang="cs-CZ" sz="2500" kern="1200" dirty="0"/>
        </a:p>
      </dsp:txBody>
      <dsp:txXfrm rot="10800000">
        <a:off x="398762" y="2183908"/>
        <a:ext cx="4541657" cy="2587133"/>
      </dsp:txXfrm>
    </dsp:sp>
    <dsp:sp modelId="{AFD1DBF2-AD3B-482C-B6F2-A935394F7735}">
      <dsp:nvSpPr>
        <dsp:cNvPr id="0" name=""/>
        <dsp:cNvSpPr/>
      </dsp:nvSpPr>
      <dsp:spPr>
        <a:xfrm>
          <a:off x="5493091" y="291187"/>
          <a:ext cx="4705833" cy="1601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0" b="-80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3B3BDED-027B-4E3D-9831-E9CCF708BC80}">
      <dsp:nvSpPr>
        <dsp:cNvPr id="0" name=""/>
        <dsp:cNvSpPr/>
      </dsp:nvSpPr>
      <dsp:spPr>
        <a:xfrm rot="10800000">
          <a:off x="5493091" y="2183908"/>
          <a:ext cx="4705833" cy="2669221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1046699"/>
            <a:satOff val="-29444"/>
            <a:lumOff val="196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dirty="0" smtClean="0"/>
            <a:t>2, Výrobní -</a:t>
          </a:r>
          <a:r>
            <a:rPr lang="cs-CZ" sz="2500" kern="1200" dirty="0" smtClean="0"/>
            <a:t> (uspokojení potřeb firem, aby  mohli dále vyrábět </a:t>
          </a:r>
          <a:br>
            <a:rPr lang="cs-CZ" sz="2500" kern="1200" dirty="0" smtClean="0"/>
          </a:br>
          <a:r>
            <a:rPr lang="cs-CZ" sz="2500" kern="1200" dirty="0" smtClean="0"/>
            <a:t>a podnikat) př. spotřeba mouky při pečení chleba v pekárně, spotřeba benzínu při služební cestě, spotřeba uhlí při výrobě elektřiny</a:t>
          </a:r>
          <a:endParaRPr lang="cs-CZ" sz="2500" kern="1200" dirty="0"/>
        </a:p>
      </dsp:txBody>
      <dsp:txXfrm rot="10800000">
        <a:off x="5575179" y="2183908"/>
        <a:ext cx="4541657" cy="25871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97B6F7-F40C-41F0-BE05-B28C40F08B37}">
      <dsp:nvSpPr>
        <dsp:cNvPr id="0" name=""/>
        <dsp:cNvSpPr/>
      </dsp:nvSpPr>
      <dsp:spPr>
        <a:xfrm>
          <a:off x="0" y="52305"/>
          <a:ext cx="9906000" cy="10881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je statek nebo služba, které jsou určeny pro trh( ke směně za peníze nebo za jiný statek či službu)</a:t>
          </a:r>
          <a:endParaRPr lang="cs-CZ" sz="3000" kern="1200" dirty="0"/>
        </a:p>
      </dsp:txBody>
      <dsp:txXfrm>
        <a:off x="53117" y="105422"/>
        <a:ext cx="9799766" cy="981866"/>
      </dsp:txXfrm>
    </dsp:sp>
    <dsp:sp modelId="{1C969BF7-C81B-4E9B-9082-232F3FDD24BE}">
      <dsp:nvSpPr>
        <dsp:cNvPr id="0" name=""/>
        <dsp:cNvSpPr/>
      </dsp:nvSpPr>
      <dsp:spPr>
        <a:xfrm>
          <a:off x="0" y="1226805"/>
          <a:ext cx="9906000" cy="10881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smtClean="0"/>
            <a:t>jsou to statky nebo služby vyráběné pro uspokojování potřeb jiných lidí, než jsou sami výrobci</a:t>
          </a:r>
          <a:endParaRPr lang="cs-CZ" sz="3000" kern="1200"/>
        </a:p>
      </dsp:txBody>
      <dsp:txXfrm>
        <a:off x="53117" y="1279922"/>
        <a:ext cx="9799766" cy="981866"/>
      </dsp:txXfrm>
    </dsp:sp>
    <dsp:sp modelId="{5C1CDAC0-84FD-43F8-93DF-40B3FF2474E3}">
      <dsp:nvSpPr>
        <dsp:cNvPr id="0" name=""/>
        <dsp:cNvSpPr/>
      </dsp:nvSpPr>
      <dsp:spPr>
        <a:xfrm>
          <a:off x="0" y="2401306"/>
          <a:ext cx="9906000" cy="10881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smtClean="0"/>
            <a:t>Směna se provádí prostřednictvím peněz</a:t>
          </a:r>
          <a:endParaRPr lang="cs-CZ" sz="3000" kern="1200"/>
        </a:p>
      </dsp:txBody>
      <dsp:txXfrm>
        <a:off x="53117" y="2454423"/>
        <a:ext cx="9799766" cy="9818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9568A-0872-44F6-B86B-0943BB69ECF2}">
      <dsp:nvSpPr>
        <dsp:cNvPr id="0" name=""/>
        <dsp:cNvSpPr/>
      </dsp:nvSpPr>
      <dsp:spPr>
        <a:xfrm>
          <a:off x="0" y="27038"/>
          <a:ext cx="9906000" cy="10723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kern="1200" smtClean="0"/>
            <a:t>Rozlišujeme 2 formy:</a:t>
          </a:r>
          <a:endParaRPr lang="cs-CZ" sz="4700" kern="1200"/>
        </a:p>
      </dsp:txBody>
      <dsp:txXfrm>
        <a:off x="52346" y="79384"/>
        <a:ext cx="9801308" cy="967613"/>
      </dsp:txXfrm>
    </dsp:sp>
    <dsp:sp modelId="{ABEF4062-C20F-4823-8F0C-A41D2E2FE8FE}">
      <dsp:nvSpPr>
        <dsp:cNvPr id="0" name=""/>
        <dsp:cNvSpPr/>
      </dsp:nvSpPr>
      <dsp:spPr>
        <a:xfrm>
          <a:off x="0" y="1234703"/>
          <a:ext cx="9906000" cy="10723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kern="1200" dirty="0" smtClean="0">
              <a:solidFill>
                <a:schemeClr val="accent2">
                  <a:lumMod val="75000"/>
                </a:schemeClr>
              </a:solidFill>
            </a:rPr>
            <a:t>1. úhradu</a:t>
          </a:r>
          <a:endParaRPr lang="cs-CZ" sz="47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52346" y="1287049"/>
        <a:ext cx="9801308" cy="967613"/>
      </dsp:txXfrm>
    </dsp:sp>
    <dsp:sp modelId="{24B0C80A-ADE4-44E8-87C8-BAF04D99FD95}">
      <dsp:nvSpPr>
        <dsp:cNvPr id="0" name=""/>
        <dsp:cNvSpPr/>
      </dsp:nvSpPr>
      <dsp:spPr>
        <a:xfrm>
          <a:off x="0" y="2469406"/>
          <a:ext cx="9906000" cy="10723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kern="1200" dirty="0" smtClean="0">
              <a:solidFill>
                <a:schemeClr val="accent2">
                  <a:lumMod val="75000"/>
                </a:schemeClr>
              </a:solidFill>
            </a:rPr>
            <a:t>2. inkasní formu</a:t>
          </a:r>
          <a:endParaRPr lang="cs-CZ" sz="47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52346" y="2521752"/>
        <a:ext cx="9801308" cy="967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685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735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796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0922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8162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973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3659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083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63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36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694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301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55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413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773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548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1394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4B603-7272-4390-8BC6-16911F1833F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D8193-0A74-422D-AC74-D1B263A65C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4171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5/54/AVION_EXPRESS_A320_AIR_ALGERIE.jpe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AVION_EXPRESS_A320_AIR_ALGERIE.jpe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Podstata ekonomiky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Předmět ekonomie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927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Teorie potřeb -  </a:t>
            </a:r>
            <a:r>
              <a:rPr lang="cs-CZ" b="1" cap="none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ABRAHAM </a:t>
            </a:r>
            <a:r>
              <a:rPr lang="cs-CZ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MASLOW</a:t>
            </a:r>
            <a:br>
              <a:rPr lang="cs-CZ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787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Teorii motivace vytvořil  </a:t>
            </a:r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</a:rPr>
              <a:t>ABRAHAM MASLOW</a:t>
            </a:r>
            <a:r>
              <a:rPr lang="cs-CZ" dirty="0" smtClean="0"/>
              <a:t>, ve které rozdělil potřeby člověka do stupňů pyramidy:</a:t>
            </a:r>
          </a:p>
          <a:p>
            <a:r>
              <a:rPr lang="cs-CZ" dirty="0" smtClean="0"/>
              <a:t>SEBEREALIZACE- rozvoj talentu, rozvoj osobnosti</a:t>
            </a:r>
          </a:p>
          <a:p>
            <a:r>
              <a:rPr lang="cs-CZ" dirty="0" smtClean="0"/>
              <a:t>USPOKOJENÍ Z PRÁCE- radost z práce, uznání prospěšnosti</a:t>
            </a:r>
          </a:p>
          <a:p>
            <a:r>
              <a:rPr lang="cs-CZ" dirty="0" smtClean="0"/>
              <a:t>SOCIÁLNÍ POTŘEBY- láska, přátelství, pocit sounáležitosti</a:t>
            </a:r>
          </a:p>
          <a:p>
            <a:r>
              <a:rPr lang="cs-CZ" dirty="0" smtClean="0"/>
              <a:t>JISTOTA-zaměstnání, zabezpečení ve stáří</a:t>
            </a:r>
          </a:p>
          <a:p>
            <a:r>
              <a:rPr lang="cs-CZ" dirty="0" smtClean="0"/>
              <a:t>BIOLOGICKÉ POTŘEBY-jídlo, pití, spánek, oblečení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74916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Pyramida potřeb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456885"/>
              </p:ext>
            </p:extLst>
          </p:nvPr>
        </p:nvGraphicFramePr>
        <p:xfrm>
          <a:off x="838200" y="1528549"/>
          <a:ext cx="10515600" cy="4648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156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užitečné předměty, které mají určité vlastnosti (upotřebitelnost). Slouží </a:t>
            </a:r>
            <a:br>
              <a:rPr lang="cs-CZ" dirty="0" smtClean="0"/>
            </a:br>
            <a:r>
              <a:rPr lang="cs-CZ" dirty="0" smtClean="0"/>
              <a:t>k uspokojování lidských potřeb.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536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Ekonomická vzácnost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41412" y="1498860"/>
            <a:ext cx="9905999" cy="424684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cs-CZ" sz="2000" b="1" dirty="0" smtClean="0"/>
          </a:p>
          <a:p>
            <a:r>
              <a:rPr lang="cs-CZ" sz="2000" b="1" dirty="0" smtClean="0"/>
              <a:t>Při potřebě statků naráží člověk na omezenost zdrojů, které mu poskytuje příroda. Ekonomické statky jsou charakteristické užitečností a vzácností. Vzácnost musíme posuzovat z hlediska prostoru i času. </a:t>
            </a:r>
          </a:p>
          <a:p>
            <a:endParaRPr lang="cs-CZ" sz="2000" b="1" dirty="0" smtClean="0"/>
          </a:p>
          <a:p>
            <a:r>
              <a:rPr lang="cs-CZ" sz="2000" b="1" dirty="0" smtClean="0"/>
              <a:t>Ekonomická vzácnost obsahuje dvě hlediska:</a:t>
            </a:r>
          </a:p>
          <a:p>
            <a:r>
              <a:rPr lang="cs-CZ" sz="2000" b="1" dirty="0" smtClean="0"/>
              <a:t>1) Omezenost</a:t>
            </a:r>
          </a:p>
          <a:p>
            <a:r>
              <a:rPr lang="cs-CZ" sz="2000" b="1" dirty="0" smtClean="0"/>
              <a:t> aby byl člověk ochoten vynaložit energii na získání nějakého předmětu, nesmí být pro něj tento předmět volně dostupný (není jím např. pitná voda z potoka za domem)</a:t>
            </a:r>
          </a:p>
          <a:p>
            <a:r>
              <a:rPr lang="cs-CZ" sz="2000" b="1" dirty="0" smtClean="0"/>
              <a:t>2) Užitečnost</a:t>
            </a:r>
          </a:p>
          <a:p>
            <a:r>
              <a:rPr lang="cs-CZ" sz="2000" b="1" dirty="0" smtClean="0"/>
              <a:t> daný předmět musí mít pro jedince nějakou užitnou hodnotu (nemá ji mrazák v Arktidě).</a:t>
            </a:r>
          </a:p>
          <a:p>
            <a:endParaRPr lang="cs-CZ" sz="20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884" y="107777"/>
            <a:ext cx="1676400" cy="19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5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Životní úroveň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Životní úroveň lze definovat jako míru uspokojování materiálních </a:t>
            </a:r>
            <a:br>
              <a:rPr lang="cs-CZ" dirty="0" smtClean="0"/>
            </a:br>
            <a:r>
              <a:rPr lang="cs-CZ" dirty="0" smtClean="0"/>
              <a:t>i nemateriálních potřeb  jednotlivce zbožím a službami. Jedná se o relaci mezi skutečností a tím, co je pociťováno jako žádoucí, což se značně blíží ke kvalitě života a zahrnuje tak kvalitu životního prostředí, kvalitu výživy, zdravotní prevence, úroveň zdravotní péče atd. Obvykle se měří podle norem jako např. reálný příjem (tj. očištěný od inflace) na osobu a mírou chudoby.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94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statků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551748"/>
              </p:ext>
            </p:extLst>
          </p:nvPr>
        </p:nvGraphicFramePr>
        <p:xfrm>
          <a:off x="838200" y="1542197"/>
          <a:ext cx="10515600" cy="4634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143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STATKŮ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8892" y="1787857"/>
            <a:ext cx="10515600" cy="41762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cs-CZ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podle dostupnosti: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Wingdings 2" panose="05020102010507070707" pitchFamily="18" charset="2"/>
              <a:buChar char=""/>
              <a:tabLst>
                <a:tab pos="914400" algn="l"/>
              </a:tabLst>
            </a:pPr>
            <a:r>
              <a:rPr lang="cs-CZ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volné</a:t>
            </a: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jsou neomezeně k dispozici (jsou produktem přírody </a:t>
            </a:r>
            <a:b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jejich množství je ve vztahu k potřebám neomezené), př. voda, vzduch, sluneční světlo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Wingdings 2" panose="05020102010507070707" pitchFamily="18" charset="2"/>
              <a:buChar char=""/>
              <a:tabLst>
                <a:tab pos="914400" algn="l"/>
              </a:tabLst>
            </a:pPr>
            <a:r>
              <a:rPr lang="cs-CZ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ekonomické</a:t>
            </a: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jsou omezené a musí se přerozdělovat (pomocí peněz) - jsou produktem hospodářské činnosti a jejich množství je ve vztahu k potřebám omezené, př. potraviny, boty, auta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54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STATKŮ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8892" y="1787857"/>
            <a:ext cx="10515600" cy="4176214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cs-CZ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cs-CZ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cs-CZ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podle použití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 2" panose="05020102010507070707" pitchFamily="18" charset="2"/>
              <a:buChar char=""/>
              <a:tabLst>
                <a:tab pos="914400" algn="l"/>
              </a:tabLst>
            </a:pPr>
            <a:r>
              <a:rPr lang="cs-CZ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spotřební 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ihned ke spotřebě (jídlo) finální spotřeba</a:t>
            </a:r>
          </a:p>
          <a:p>
            <a:pPr marL="742950" lvl="1" indent="-285750">
              <a:spcAft>
                <a:spcPts val="0"/>
              </a:spcAft>
              <a:buFont typeface="Wingdings 2" panose="05020102010507070707" pitchFamily="18" charset="2"/>
              <a:buChar char=""/>
              <a:tabLst>
                <a:tab pos="914400" algn="l"/>
              </a:tabLst>
            </a:pPr>
            <a:r>
              <a:rPr lang="cs-CZ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kapitálové (výrobní)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slouží k další výrobě (látka na šití šatů, uhlí k výrobě elektřiny)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2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8494" y="181790"/>
            <a:ext cx="9905998" cy="1478570"/>
          </a:xfrm>
        </p:spPr>
        <p:txBody>
          <a:bodyPr/>
          <a:lstStyle/>
          <a:p>
            <a:r>
              <a:rPr lang="cs-CZ" dirty="0" smtClean="0"/>
              <a:t>DRUHY STATKŮ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8892" y="1351128"/>
            <a:ext cx="10515600" cy="55068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podle charakteru spotřeby:</a:t>
            </a:r>
            <a:r>
              <a:rPr lang="cs-CZ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cs-CZ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Blip>
                <a:blip r:embed="rId2"/>
              </a:buBlip>
              <a:tabLst>
                <a:tab pos="457200" algn="l"/>
              </a:tabLst>
            </a:pPr>
            <a:r>
              <a:rPr lang="cs-CZ" sz="2000" b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soukromé   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(jsou dělitelné ve spotřebě a vylučitelné ze spotřeby např. </a:t>
            </a:r>
            <a:r>
              <a:rPr lang="cs-CZ" sz="2000" i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koupě auta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cs-CZ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 hangingPunc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tabLst>
                <a:tab pos="266700" algn="l"/>
              </a:tabLst>
            </a:pPr>
            <a: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dělitelnost ve spotřebě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znamená, že spotřeba statku jedním spotřebitelem snižuje spotřebu dalších spotřebitelů </a:t>
            </a:r>
          </a:p>
          <a:p>
            <a:pPr marL="180340"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342900" lvl="0" indent="-342900" fontAlgn="base" hangingPunc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tabLst>
                <a:tab pos="266700" algn="l"/>
              </a:tabLst>
            </a:pPr>
            <a: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vylučitelné ze spotřeby 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znamenám, že existuje spotřebitel, který není schopen či ochoten </a:t>
            </a:r>
          </a:p>
          <a:p>
            <a:pPr marL="38100"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zaplatit příslušnou cenu za daný statek 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Blip>
                <a:blip r:embed="rId2"/>
              </a:buBlip>
              <a:tabLst>
                <a:tab pos="457200" algn="l"/>
              </a:tabLst>
            </a:pPr>
            <a:r>
              <a:rPr lang="cs-CZ" sz="2000" b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veřejné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   (nedělitelné ve spotřebě a nevylučitelné ze spotřeby  např. </a:t>
            </a:r>
            <a:r>
              <a:rPr lang="cs-CZ" sz="2000" i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veřejné osvětlení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, tento typ statku zabezpečuje stát  nebo územní samosprávy)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nedělitelnost ve spotřebě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znamená, že spotřeba statku jedním spotřebitelem nesnižuje užitek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z tohoto statku jiným spotřebitelům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-</a:t>
            </a:r>
            <a: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nevylučitelnost ze spotřeby</a:t>
            </a: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znamená, že nelze žádného spotřebitele vyloučit ze spotřeby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daného statku   </a:t>
            </a:r>
          </a:p>
        </p:txBody>
      </p:sp>
    </p:spTree>
    <p:extLst>
      <p:ext uri="{BB962C8B-B14F-4D97-AF65-F5344CB8AC3E}">
        <p14:creationId xmlns:p14="http://schemas.microsoft.com/office/powerpoint/2010/main" val="104642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86822" y="290972"/>
            <a:ext cx="9905998" cy="1478570"/>
          </a:xfrm>
        </p:spPr>
        <p:txBody>
          <a:bodyPr/>
          <a:lstStyle/>
          <a:p>
            <a:r>
              <a:rPr lang="cs-CZ" dirty="0" smtClean="0"/>
              <a:t>DRUHY STATKŮ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8892" y="1351128"/>
            <a:ext cx="10515600" cy="5506872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cs-CZ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cs-CZ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.p</a:t>
            </a:r>
            <a:r>
              <a:rPr lang="cs-CZ" sz="2400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odle institucionálního kritéria:</a:t>
            </a:r>
            <a:endParaRPr lang="cs-CZ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Blip>
                <a:blip r:embed="rId2"/>
              </a:buBlip>
              <a:tabLst>
                <a:tab pos="457200" algn="l"/>
              </a:tabLst>
            </a:pPr>
            <a:r>
              <a:rPr lang="cs-CZ" sz="2400" b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tržní statky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 - procházejí trhem, jejich cena je sjednávána na trhu bez intervencí státu, t.j., jen na základě nabídky a poptávky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Blip>
                <a:blip r:embed="rId2"/>
              </a:buBlip>
              <a:tabLst>
                <a:tab pos="457200" algn="l"/>
              </a:tabLst>
            </a:pPr>
            <a:r>
              <a:rPr lang="cs-CZ" sz="2400" b="1" dirty="0" err="1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polotržní</a:t>
            </a:r>
            <a:r>
              <a:rPr lang="cs-CZ" sz="2400" b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 statky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 - též procházejí trhem, jejich cena je ovlivněna různými státními intervencemi, např. v podobě zatížení spotřební daní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Blip>
                <a:blip r:embed="rId2"/>
              </a:buBlip>
              <a:tabLst>
                <a:tab pos="457200" algn="l"/>
              </a:tabLst>
            </a:pPr>
            <a:r>
              <a:rPr lang="cs-CZ" sz="2400" b="1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netržní statky </a:t>
            </a:r>
            <a:r>
              <a:rPr lang="cs-CZ" sz="2400" dirty="0" smtClean="0">
                <a:effectLst/>
                <a:latin typeface="Times New Roman" panose="02020603050405020304" pitchFamily="18" charset="0"/>
                <a:ea typeface="Lucida Bright" panose="02040602050505020304" pitchFamily="18" charset="0"/>
                <a:cs typeface="Lucida Bright" panose="02040602050505020304" pitchFamily="18" charset="0"/>
              </a:rPr>
              <a:t>- neprocházejí trhem, nemají tedy svobodně stanovenou cenu, jejich cena je stanovena uměle, administrativně</a:t>
            </a:r>
          </a:p>
          <a:p>
            <a:pPr marL="0" indent="0">
              <a:spcAft>
                <a:spcPts val="0"/>
              </a:spcAft>
              <a:buNone/>
            </a:pPr>
            <a:endParaRPr lang="cs-CZ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6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82" y="405534"/>
            <a:ext cx="560863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823093"/>
              </p:ext>
            </p:extLst>
          </p:nvPr>
        </p:nvGraphicFramePr>
        <p:xfrm>
          <a:off x="2567608" y="2293031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VY_32_INOVACE_0909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Podstata a fungování tržní ekonomiky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9.11.2013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fungování tržní ekonomiky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842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Služby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cs-CZ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jsou užitečné činnosti, při jejímž průběhu lidé uspokojují své potřeby. Nedají se skladovat.</a:t>
            </a:r>
          </a:p>
          <a:p>
            <a:endParaRPr lang="cs-CZ" dirty="0"/>
          </a:p>
        </p:txBody>
      </p:sp>
      <p:pic>
        <p:nvPicPr>
          <p:cNvPr id="1026" name="Picture 2" descr="File:AVION EXPRESS A320 AIR ALGERIE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337" y="3461182"/>
            <a:ext cx="5451326" cy="277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8821663" y="595832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8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SLUŽEB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věcné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(čištění oděvů, oprava automobilu, vymalování pokoje) - jsou to činnosti, které obnovují nebo zlepšují hmotné statky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osobní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(zdravotnictví, pečovatelství, divadelní představení, barvení vlasů) - jde o činnosti, které působí přímo na naší osobu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654" y="4367284"/>
            <a:ext cx="3016155" cy="200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6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SPOTŘEBA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Spotřeba: je procesem uspokojování potřeb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104" y="3237351"/>
            <a:ext cx="3525078" cy="197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7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SPOTŘEBY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1377843"/>
              </p:ext>
            </p:extLst>
          </p:nvPr>
        </p:nvGraphicFramePr>
        <p:xfrm>
          <a:off x="838200" y="1323833"/>
          <a:ext cx="10515600" cy="4853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84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8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Zboží</a:t>
            </a:r>
            <a:endParaRPr lang="cs-CZ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724858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371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8333" y="154495"/>
            <a:ext cx="9905998" cy="147857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cs-CZ" sz="4800" b="1" dirty="0" smtClean="0">
                <a:solidFill>
                  <a:schemeClr val="accent2">
                    <a:lumMod val="75000"/>
                  </a:schemeClr>
                </a:solidFill>
              </a:rPr>
              <a:t>PENÍZE</a:t>
            </a:r>
            <a:endParaRPr lang="cs-CZ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41412" y="1651379"/>
            <a:ext cx="9905999" cy="413982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2800" dirty="0" smtClean="0"/>
              <a:t>- jsou prostředkem pro změření velikosti hodnoty zboží </a:t>
            </a:r>
          </a:p>
          <a:p>
            <a:pPr marL="0" indent="0">
              <a:buNone/>
            </a:pPr>
            <a:r>
              <a:rPr lang="cs-CZ" sz="2800" u="sng" dirty="0" smtClean="0"/>
              <a:t>funkce peněz: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jsou prostředkem směny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fungují jako oběživo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jsou mírou hodnot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jsou měřítkem cen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jsou uchovatelem hodnot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o	plní funkci mezinárodního měřidla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911" y="3190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PLATEBNÍ STYK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Hotovostní platební styk: </a:t>
            </a:r>
            <a:r>
              <a:rPr lang="cs-CZ" dirty="0" smtClean="0"/>
              <a:t>se uskutečňuje hotovými penězi a probíhá mezi jednotlivými osobami, zprostředkovávají ho i banky např. formou přijímání vkladů a výplat hotovostí z účtu. Uplatňuje se mezi občany a menšími firmami a v obchodech.</a:t>
            </a:r>
          </a:p>
          <a:p>
            <a:r>
              <a:rPr lang="cs-CZ" dirty="0" smtClean="0">
                <a:solidFill>
                  <a:srgbClr val="FF0000"/>
                </a:solidFill>
              </a:rPr>
              <a:t>Bezhotovostní platební styk:</a:t>
            </a:r>
            <a:r>
              <a:rPr lang="cs-CZ" dirty="0" smtClean="0"/>
              <a:t> je uskutečňován výhradně bankami převodem </a:t>
            </a:r>
            <a:br>
              <a:rPr lang="cs-CZ" dirty="0" smtClean="0"/>
            </a:br>
            <a:r>
              <a:rPr lang="cs-CZ" dirty="0" smtClean="0"/>
              <a:t>z bankovního účtu plátce (příkazce) na bankovní účet příjemce platby bez oběhu hotových peněz. Tato forma je ve srovnání s hotovostním stykem levnější, pružnější a bezpečnější a její používání v ČR vzrůstá.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139" y="-96305"/>
            <a:ext cx="2743200" cy="185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formy provádění bezhotovostního platebního styku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221268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594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makro a mikroekonomie</a:t>
            </a:r>
          </a:p>
          <a:p>
            <a:r>
              <a:rPr lang="cs-CZ" dirty="0" smtClean="0"/>
              <a:t>Potřeby</a:t>
            </a:r>
          </a:p>
          <a:p>
            <a:r>
              <a:rPr lang="cs-CZ" dirty="0" smtClean="0"/>
              <a:t>Zboží</a:t>
            </a:r>
          </a:p>
          <a:p>
            <a:r>
              <a:rPr lang="cs-CZ" dirty="0" smtClean="0"/>
              <a:t>Platební styk</a:t>
            </a:r>
          </a:p>
          <a:p>
            <a:r>
              <a:rPr lang="cs-CZ" dirty="0" smtClean="0"/>
              <a:t>Kdo sestavil pyramidu potřeb</a:t>
            </a:r>
          </a:p>
          <a:p>
            <a:r>
              <a:rPr lang="cs-CZ" dirty="0" smtClean="0"/>
              <a:t>Statky a služby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63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0803363"/>
              </p:ext>
            </p:extLst>
          </p:nvPr>
        </p:nvGraphicFramePr>
        <p:xfrm>
          <a:off x="4339988" y="1665020"/>
          <a:ext cx="3138985" cy="4435528"/>
        </p:xfrm>
        <a:graphic>
          <a:graphicData uri="http://schemas.openxmlformats.org/drawingml/2006/table">
            <a:tbl>
              <a:tblPr/>
              <a:tblGrid>
                <a:gridCol w="1147972"/>
                <a:gridCol w="843041"/>
                <a:gridCol w="1147972"/>
              </a:tblGrid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4441">
                <a:tc>
                  <a:txBody>
                    <a:bodyPr/>
                    <a:lstStyle/>
                    <a:p>
                      <a:pPr algn="r" fontAlgn="b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368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Ekonomie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77113"/>
              </p:ext>
            </p:extLst>
          </p:nvPr>
        </p:nvGraphicFramePr>
        <p:xfrm>
          <a:off x="1141412" y="2249487"/>
          <a:ext cx="99059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26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 K TAJENCE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203019"/>
              </p:ext>
            </p:extLst>
          </p:nvPr>
        </p:nvGraphicFramePr>
        <p:xfrm>
          <a:off x="3084393" y="1842444"/>
          <a:ext cx="5158854" cy="4258104"/>
        </p:xfrm>
        <a:graphic>
          <a:graphicData uri="http://schemas.openxmlformats.org/drawingml/2006/table">
            <a:tbl>
              <a:tblPr/>
              <a:tblGrid>
                <a:gridCol w="1886667"/>
                <a:gridCol w="1385520"/>
                <a:gridCol w="1886667"/>
              </a:tblGrid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NÍZE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TŘEBA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EKO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OMIKA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ASLOW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NKASO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SPOTŘ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417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41412" y="1733266"/>
            <a:ext cx="9905999" cy="40579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72466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41412" y="1733266"/>
            <a:ext cx="9905999" cy="405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arenR"/>
            </a:pPr>
            <a:r>
              <a:rPr lang="cs-CZ" dirty="0">
                <a:effectLst/>
              </a:rPr>
              <a:t>LAGUSQUI. </a:t>
            </a:r>
            <a:r>
              <a:rPr lang="cs-CZ" i="1" dirty="0">
                <a:effectLst/>
              </a:rPr>
              <a:t>wikimedia.org</a:t>
            </a:r>
            <a:r>
              <a:rPr lang="cs-CZ" dirty="0">
                <a:effectLst/>
              </a:rPr>
              <a:t> [online]. [cit. </a:t>
            </a:r>
            <a:r>
              <a:rPr lang="cs-CZ" dirty="0" smtClean="0">
                <a:effectLst/>
              </a:rPr>
              <a:t>9.11.2013]. </a:t>
            </a:r>
            <a:r>
              <a:rPr lang="cs-CZ" dirty="0">
                <a:effectLst/>
              </a:rPr>
              <a:t>Dostupný na WWW: </a:t>
            </a:r>
            <a:r>
              <a:rPr lang="cs-CZ" dirty="0">
                <a:effectLst/>
                <a:hlinkClick r:id="rId2"/>
              </a:rPr>
              <a:t>http://</a:t>
            </a:r>
            <a:r>
              <a:rPr lang="cs-CZ" dirty="0" smtClean="0">
                <a:effectLst/>
                <a:hlinkClick r:id="rId2"/>
              </a:rPr>
              <a:t>commons.wikimedia.org/wiki/File%3AAVION_EXPRESS_A320_AIR_ALGERIE.jpeg</a:t>
            </a:r>
            <a:endParaRPr lang="cs-CZ" dirty="0"/>
          </a:p>
          <a:p>
            <a:pPr marL="342900" indent="-342900">
              <a:buFont typeface="+mj-lt"/>
              <a:buAutoNum type="arabicParenR"/>
            </a:pPr>
            <a:r>
              <a:rPr lang="cs-CZ" dirty="0" smtClean="0">
                <a:effectLst/>
              </a:rPr>
              <a:t>Obrázky webu Office.com</a:t>
            </a:r>
          </a:p>
        </p:txBody>
      </p:sp>
    </p:spTree>
    <p:extLst>
      <p:ext uri="{BB962C8B-B14F-4D97-AF65-F5344CB8AC3E}">
        <p14:creationId xmlns:p14="http://schemas.microsoft.com/office/powerpoint/2010/main" val="3762369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</a:rPr>
              <a:t>EKONOMIE MAKRO A MIKRO</a:t>
            </a:r>
            <a:endParaRPr lang="cs-C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9539307"/>
              </p:ext>
            </p:extLst>
          </p:nvPr>
        </p:nvGraphicFramePr>
        <p:xfrm>
          <a:off x="1141412" y="1651378"/>
          <a:ext cx="9905999" cy="4626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494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Makroekonomie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Makroekonomie – ekonomie státu, zkoumá fungování ekonomiky jako celku, zabývá se například nezaměstnaností, inflací, národním důchodem…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807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Mikroekonomie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Mikroekonomie  – zkoumá chování menších ekonomických subjektů, než je stát analyzuje chování jednotlivých prvků nějakého celku (odvětví firem, domácností), zabývá se cenami, daněmi, konkurencí..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556" y="3835021"/>
            <a:ext cx="5854889" cy="290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8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EKONOMIKA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hospodářství samo</a:t>
            </a:r>
          </a:p>
          <a:p>
            <a:r>
              <a:rPr lang="cs-CZ" dirty="0" smtClean="0"/>
              <a:t>Je ekonomická praxe</a:t>
            </a:r>
          </a:p>
          <a:p>
            <a:r>
              <a:rPr lang="cs-CZ" dirty="0" smtClean="0"/>
              <a:t>Tvoří ji specifické disciplíny: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Ekonomika firmy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Ekonomika obchodu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Ekonomika domácností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201" y="2619460"/>
            <a:ext cx="1813255" cy="151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12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Potřeby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požadavky, které si člověk uvědomuje a pociťuje jako nedostatek, není-li požadavek splněn.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70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potřeb: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	fyziologické (biologické)- jídlo, pití, oblečení</a:t>
            </a:r>
          </a:p>
          <a:p>
            <a:r>
              <a:rPr lang="cs-CZ" dirty="0" smtClean="0"/>
              <a:t>2.	společenské- přátelství, láska</a:t>
            </a:r>
          </a:p>
          <a:p>
            <a:r>
              <a:rPr lang="cs-CZ" dirty="0" smtClean="0"/>
              <a:t>3.	individuální- používání tramvaje, doprava osobními auty</a:t>
            </a:r>
          </a:p>
          <a:p>
            <a:r>
              <a:rPr lang="cs-CZ" dirty="0" smtClean="0"/>
              <a:t>4.	kolektivní- vynikají s nárůstem individuálních potřeb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971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bvod">
  <a:themeElements>
    <a:clrScheme name="Obvod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Obvod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bvod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TC104033919[[fn=Obvod]]</Template>
  <TotalTime>123</TotalTime>
  <Words>1070</Words>
  <Application>Microsoft Office PowerPoint</Application>
  <PresentationFormat>Vlastní</PresentationFormat>
  <Paragraphs>209</Paragraphs>
  <Slides>32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Obvod</vt:lpstr>
      <vt:lpstr>Podstata ekonomiky</vt:lpstr>
      <vt:lpstr>Prezentace aplikace PowerPoint</vt:lpstr>
      <vt:lpstr>Ekonomie</vt:lpstr>
      <vt:lpstr> EKONOMIE MAKRO A MIKRO</vt:lpstr>
      <vt:lpstr>Makroekonomie</vt:lpstr>
      <vt:lpstr>Mikroekonomie</vt:lpstr>
      <vt:lpstr>EKONOMIKA</vt:lpstr>
      <vt:lpstr>Potřeby</vt:lpstr>
      <vt:lpstr>Druhy potřeb:</vt:lpstr>
      <vt:lpstr>Teorie potřeb -  ABRAHAM MASLOW </vt:lpstr>
      <vt:lpstr>Pyramida potřeb</vt:lpstr>
      <vt:lpstr>STATKY</vt:lpstr>
      <vt:lpstr>Ekonomická vzácnost</vt:lpstr>
      <vt:lpstr>Životní úroveň</vt:lpstr>
      <vt:lpstr>Druhy statků</vt:lpstr>
      <vt:lpstr>DRUHY STATKŮ</vt:lpstr>
      <vt:lpstr>DRUHY STATKŮ</vt:lpstr>
      <vt:lpstr>DRUHY STATKŮ</vt:lpstr>
      <vt:lpstr>DRUHY STATKŮ</vt:lpstr>
      <vt:lpstr>Služby</vt:lpstr>
      <vt:lpstr>DRUHY SLUŽEB</vt:lpstr>
      <vt:lpstr>SPOTŘEBA</vt:lpstr>
      <vt:lpstr>DĚLENÍ SPOTŘEBY</vt:lpstr>
      <vt:lpstr>Zboží</vt:lpstr>
      <vt:lpstr>PENÍZE</vt:lpstr>
      <vt:lpstr>PLATEBNÍ STYK</vt:lpstr>
      <vt:lpstr>Základní formy provádění bezhotovostního platebního styku</vt:lpstr>
      <vt:lpstr>Otázky k procvičování</vt:lpstr>
      <vt:lpstr>Tajenka</vt:lpstr>
      <vt:lpstr>ODPOVĚDI K TAJENCE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Podstata ekonomiky</dc:title>
  <dc:creator>Kabourkovci</dc:creator>
  <cp:lastModifiedBy>LIVA</cp:lastModifiedBy>
  <cp:revision>21</cp:revision>
  <dcterms:created xsi:type="dcterms:W3CDTF">2013-09-08T12:39:02Z</dcterms:created>
  <dcterms:modified xsi:type="dcterms:W3CDTF">2014-10-23T16:57:05Z</dcterms:modified>
</cp:coreProperties>
</file>