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sldIdLst>
    <p:sldId id="257" r:id="rId2"/>
    <p:sldId id="297" r:id="rId3"/>
    <p:sldId id="258" r:id="rId4"/>
    <p:sldId id="261" r:id="rId5"/>
    <p:sldId id="259" r:id="rId6"/>
    <p:sldId id="260" r:id="rId7"/>
    <p:sldId id="262" r:id="rId8"/>
    <p:sldId id="263" r:id="rId9"/>
    <p:sldId id="295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3" r:id="rId27"/>
    <p:sldId id="281" r:id="rId28"/>
    <p:sldId id="282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6" r:id="rId39"/>
    <p:sldId id="298" r:id="rId40"/>
    <p:sldId id="299" r:id="rId4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http://encyklopedie.seznam.cz/heslo/179458-trh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http://encyklopedie.seznam.cz/heslo/179458-trh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BB8DFC-2CC2-49B0-B08D-F86C2BFAC4ED}" type="doc">
      <dgm:prSet loTypeId="urn:microsoft.com/office/officeart/2005/8/layout/target3" loCatId="relationship" qsTypeId="urn:microsoft.com/office/officeart/2005/8/quickstyle/3d5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E30BF46D-F957-4131-B6A3-9D5B3DE213B0}">
      <dgm:prSet/>
      <dgm:spPr/>
      <dgm:t>
        <a:bodyPr/>
        <a:lstStyle/>
        <a:p>
          <a:pPr rtl="0"/>
          <a:r>
            <a:rPr lang="cs-CZ" b="1" smtClean="0"/>
            <a:t>cílem je  zjistit a identifikovat přání a potřeby trhu</a:t>
          </a:r>
          <a:endParaRPr lang="cs-CZ"/>
        </a:p>
      </dgm:t>
    </dgm:pt>
    <dgm:pt modelId="{06DBC048-A1DE-4A56-986D-E5359A1CBB67}" type="parTrans" cxnId="{D4B3EA15-4B2B-4241-BB73-B1A7FA4D5B9D}">
      <dgm:prSet/>
      <dgm:spPr/>
      <dgm:t>
        <a:bodyPr/>
        <a:lstStyle/>
        <a:p>
          <a:endParaRPr lang="cs-CZ"/>
        </a:p>
      </dgm:t>
    </dgm:pt>
    <dgm:pt modelId="{F6CFC414-B623-4FF8-A8ED-E8A3E2C25442}" type="sibTrans" cxnId="{D4B3EA15-4B2B-4241-BB73-B1A7FA4D5B9D}">
      <dgm:prSet/>
      <dgm:spPr/>
      <dgm:t>
        <a:bodyPr/>
        <a:lstStyle/>
        <a:p>
          <a:endParaRPr lang="cs-CZ"/>
        </a:p>
      </dgm:t>
    </dgm:pt>
    <dgm:pt modelId="{EE6CD443-805A-44C0-ACF7-4B413B5004AE}">
      <dgm:prSet/>
      <dgm:spPr/>
      <dgm:t>
        <a:bodyPr/>
        <a:lstStyle/>
        <a:p>
          <a:pPr rtl="0"/>
          <a:r>
            <a:rPr lang="cs-CZ" b="1" smtClean="0"/>
            <a:t>tyto potřeby a přání se dají ovlivňovat pomocí marketingových nástrojů, které jsou označovány jako marketingový mix</a:t>
          </a:r>
          <a:endParaRPr lang="cs-CZ"/>
        </a:p>
      </dgm:t>
    </dgm:pt>
    <dgm:pt modelId="{A312C725-897D-4D51-BBCC-64DDBF0BDA1C}" type="parTrans" cxnId="{94BAFCEB-E4FA-4A8C-9E39-EAD548C210AE}">
      <dgm:prSet/>
      <dgm:spPr/>
      <dgm:t>
        <a:bodyPr/>
        <a:lstStyle/>
        <a:p>
          <a:endParaRPr lang="cs-CZ"/>
        </a:p>
      </dgm:t>
    </dgm:pt>
    <dgm:pt modelId="{68490C0D-CFB7-48C4-811E-58F10A949BAA}" type="sibTrans" cxnId="{94BAFCEB-E4FA-4A8C-9E39-EAD548C210AE}">
      <dgm:prSet/>
      <dgm:spPr/>
      <dgm:t>
        <a:bodyPr/>
        <a:lstStyle/>
        <a:p>
          <a:endParaRPr lang="cs-CZ"/>
        </a:p>
      </dgm:t>
    </dgm:pt>
    <dgm:pt modelId="{B5DFFEF8-80E3-4699-A238-94EE389056E3}" type="pres">
      <dgm:prSet presAssocID="{F5BB8DFC-2CC2-49B0-B08D-F86C2BFAC4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5CF6F3A-7E82-4118-BFAC-B2E764BB6DEF}" type="pres">
      <dgm:prSet presAssocID="{E30BF46D-F957-4131-B6A3-9D5B3DE213B0}" presName="circle1" presStyleLbl="node1" presStyleIdx="0" presStyleCnt="2"/>
      <dgm:spPr/>
    </dgm:pt>
    <dgm:pt modelId="{DD0FE308-9111-4354-BAC2-7A5190782667}" type="pres">
      <dgm:prSet presAssocID="{E30BF46D-F957-4131-B6A3-9D5B3DE213B0}" presName="space" presStyleCnt="0"/>
      <dgm:spPr/>
    </dgm:pt>
    <dgm:pt modelId="{E5126AD1-525D-414C-AC95-B92F513D700B}" type="pres">
      <dgm:prSet presAssocID="{E30BF46D-F957-4131-B6A3-9D5B3DE213B0}" presName="rect1" presStyleLbl="alignAcc1" presStyleIdx="0" presStyleCnt="2"/>
      <dgm:spPr/>
      <dgm:t>
        <a:bodyPr/>
        <a:lstStyle/>
        <a:p>
          <a:endParaRPr lang="cs-CZ"/>
        </a:p>
      </dgm:t>
    </dgm:pt>
    <dgm:pt modelId="{877C890F-2CB3-4198-B994-FAC31A0FEF67}" type="pres">
      <dgm:prSet presAssocID="{EE6CD443-805A-44C0-ACF7-4B413B5004AE}" presName="vertSpace2" presStyleLbl="node1" presStyleIdx="0" presStyleCnt="2"/>
      <dgm:spPr/>
    </dgm:pt>
    <dgm:pt modelId="{426C199F-D117-4227-BD94-6F0E42974163}" type="pres">
      <dgm:prSet presAssocID="{EE6CD443-805A-44C0-ACF7-4B413B5004AE}" presName="circle2" presStyleLbl="node1" presStyleIdx="1" presStyleCnt="2"/>
      <dgm:spPr/>
    </dgm:pt>
    <dgm:pt modelId="{B05954DC-5EA5-4177-B150-B61F049D2FA5}" type="pres">
      <dgm:prSet presAssocID="{EE6CD443-805A-44C0-ACF7-4B413B5004AE}" presName="rect2" presStyleLbl="alignAcc1" presStyleIdx="1" presStyleCnt="2"/>
      <dgm:spPr/>
      <dgm:t>
        <a:bodyPr/>
        <a:lstStyle/>
        <a:p>
          <a:endParaRPr lang="cs-CZ"/>
        </a:p>
      </dgm:t>
    </dgm:pt>
    <dgm:pt modelId="{463FBE0A-30C0-488D-AA97-EC7657B435B2}" type="pres">
      <dgm:prSet presAssocID="{E30BF46D-F957-4131-B6A3-9D5B3DE213B0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C1FB99-90EB-4895-A9A9-1F46FBF42851}" type="pres">
      <dgm:prSet presAssocID="{EE6CD443-805A-44C0-ACF7-4B413B5004AE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450C3F4-6800-4042-A3C2-831C219658DC}" type="presOf" srcId="{F5BB8DFC-2CC2-49B0-B08D-F86C2BFAC4ED}" destId="{B5DFFEF8-80E3-4699-A238-94EE389056E3}" srcOrd="0" destOrd="0" presId="urn:microsoft.com/office/officeart/2005/8/layout/target3"/>
    <dgm:cxn modelId="{94BAFCEB-E4FA-4A8C-9E39-EAD548C210AE}" srcId="{F5BB8DFC-2CC2-49B0-B08D-F86C2BFAC4ED}" destId="{EE6CD443-805A-44C0-ACF7-4B413B5004AE}" srcOrd="1" destOrd="0" parTransId="{A312C725-897D-4D51-BBCC-64DDBF0BDA1C}" sibTransId="{68490C0D-CFB7-48C4-811E-58F10A949BAA}"/>
    <dgm:cxn modelId="{F8C46172-B4BC-47A7-A526-AC9480A9FAC6}" type="presOf" srcId="{EE6CD443-805A-44C0-ACF7-4B413B5004AE}" destId="{B05954DC-5EA5-4177-B150-B61F049D2FA5}" srcOrd="0" destOrd="0" presId="urn:microsoft.com/office/officeart/2005/8/layout/target3"/>
    <dgm:cxn modelId="{B1187DE9-C58E-4D4E-A89C-D339590F41CF}" type="presOf" srcId="{E30BF46D-F957-4131-B6A3-9D5B3DE213B0}" destId="{463FBE0A-30C0-488D-AA97-EC7657B435B2}" srcOrd="1" destOrd="0" presId="urn:microsoft.com/office/officeart/2005/8/layout/target3"/>
    <dgm:cxn modelId="{48DB37DC-00FF-4A33-935E-5AE63B8E6A42}" type="presOf" srcId="{E30BF46D-F957-4131-B6A3-9D5B3DE213B0}" destId="{E5126AD1-525D-414C-AC95-B92F513D700B}" srcOrd="0" destOrd="0" presId="urn:microsoft.com/office/officeart/2005/8/layout/target3"/>
    <dgm:cxn modelId="{14D764C3-0006-4388-ACB2-D6F2F7D06A65}" type="presOf" srcId="{EE6CD443-805A-44C0-ACF7-4B413B5004AE}" destId="{D9C1FB99-90EB-4895-A9A9-1F46FBF42851}" srcOrd="1" destOrd="0" presId="urn:microsoft.com/office/officeart/2005/8/layout/target3"/>
    <dgm:cxn modelId="{D4B3EA15-4B2B-4241-BB73-B1A7FA4D5B9D}" srcId="{F5BB8DFC-2CC2-49B0-B08D-F86C2BFAC4ED}" destId="{E30BF46D-F957-4131-B6A3-9D5B3DE213B0}" srcOrd="0" destOrd="0" parTransId="{06DBC048-A1DE-4A56-986D-E5359A1CBB67}" sibTransId="{F6CFC414-B623-4FF8-A8ED-E8A3E2C25442}"/>
    <dgm:cxn modelId="{3E9E1676-5406-45C3-BCDB-2A92F71E0EBB}" type="presParOf" srcId="{B5DFFEF8-80E3-4699-A238-94EE389056E3}" destId="{A5CF6F3A-7E82-4118-BFAC-B2E764BB6DEF}" srcOrd="0" destOrd="0" presId="urn:microsoft.com/office/officeart/2005/8/layout/target3"/>
    <dgm:cxn modelId="{E319F569-6F87-478C-8226-ADC1BA50A23A}" type="presParOf" srcId="{B5DFFEF8-80E3-4699-A238-94EE389056E3}" destId="{DD0FE308-9111-4354-BAC2-7A5190782667}" srcOrd="1" destOrd="0" presId="urn:microsoft.com/office/officeart/2005/8/layout/target3"/>
    <dgm:cxn modelId="{6A45D67A-AEEF-41EF-838B-87D0AB07C0CC}" type="presParOf" srcId="{B5DFFEF8-80E3-4699-A238-94EE389056E3}" destId="{E5126AD1-525D-414C-AC95-B92F513D700B}" srcOrd="2" destOrd="0" presId="urn:microsoft.com/office/officeart/2005/8/layout/target3"/>
    <dgm:cxn modelId="{83B9C406-CF8F-48C3-B6B1-5D508FF3A7D8}" type="presParOf" srcId="{B5DFFEF8-80E3-4699-A238-94EE389056E3}" destId="{877C890F-2CB3-4198-B994-FAC31A0FEF67}" srcOrd="3" destOrd="0" presId="urn:microsoft.com/office/officeart/2005/8/layout/target3"/>
    <dgm:cxn modelId="{F45C96B8-F85E-4EF8-AABB-74D138567F96}" type="presParOf" srcId="{B5DFFEF8-80E3-4699-A238-94EE389056E3}" destId="{426C199F-D117-4227-BD94-6F0E42974163}" srcOrd="4" destOrd="0" presId="urn:microsoft.com/office/officeart/2005/8/layout/target3"/>
    <dgm:cxn modelId="{C38111A8-B10A-4284-8FBE-1806757480A6}" type="presParOf" srcId="{B5DFFEF8-80E3-4699-A238-94EE389056E3}" destId="{B05954DC-5EA5-4177-B150-B61F049D2FA5}" srcOrd="5" destOrd="0" presId="urn:microsoft.com/office/officeart/2005/8/layout/target3"/>
    <dgm:cxn modelId="{4824F19E-68D4-4575-B0E9-8538A27F316B}" type="presParOf" srcId="{B5DFFEF8-80E3-4699-A238-94EE389056E3}" destId="{463FBE0A-30C0-488D-AA97-EC7657B435B2}" srcOrd="6" destOrd="0" presId="urn:microsoft.com/office/officeart/2005/8/layout/target3"/>
    <dgm:cxn modelId="{59FA144E-D5B4-4896-A5A3-AD29B9BA61D3}" type="presParOf" srcId="{B5DFFEF8-80E3-4699-A238-94EE389056E3}" destId="{D9C1FB99-90EB-4895-A9A9-1F46FBF42851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5A751BC-717A-4841-B227-46884F7F1DF9}" type="doc">
      <dgm:prSet loTypeId="urn:microsoft.com/office/officeart/2005/8/layout/cycle2" loCatId="cycle" qsTypeId="urn:microsoft.com/office/officeart/2005/8/quickstyle/3d3" qsCatId="3D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CCB2EFB6-97D6-4622-ACC7-1378B3A2BFF8}">
      <dgm:prSet/>
      <dgm:spPr/>
      <dgm:t>
        <a:bodyPr/>
        <a:lstStyle/>
        <a:p>
          <a:pPr rtl="0"/>
          <a:r>
            <a:rPr lang="cs-CZ" smtClean="0"/>
            <a:t>INTENZIVNÍ PRODEJ</a:t>
          </a:r>
          <a:endParaRPr lang="cs-CZ"/>
        </a:p>
      </dgm:t>
    </dgm:pt>
    <dgm:pt modelId="{E5C68993-E171-42F5-84DC-2B4EBF79D571}" type="parTrans" cxnId="{1D083B71-7B19-4370-B10A-F200CD3C52F9}">
      <dgm:prSet/>
      <dgm:spPr/>
      <dgm:t>
        <a:bodyPr/>
        <a:lstStyle/>
        <a:p>
          <a:endParaRPr lang="cs-CZ"/>
        </a:p>
      </dgm:t>
    </dgm:pt>
    <dgm:pt modelId="{8746280C-7AB5-4B8C-BC70-69E3C54CBDD2}" type="sibTrans" cxnId="{1D083B71-7B19-4370-B10A-F200CD3C52F9}">
      <dgm:prSet/>
      <dgm:spPr/>
      <dgm:t>
        <a:bodyPr/>
        <a:lstStyle/>
        <a:p>
          <a:endParaRPr lang="cs-CZ"/>
        </a:p>
      </dgm:t>
    </dgm:pt>
    <dgm:pt modelId="{CA443926-67CD-45CB-A1A3-0704A6C12B68}">
      <dgm:prSet/>
      <dgm:spPr/>
      <dgm:t>
        <a:bodyPr/>
        <a:lstStyle/>
        <a:p>
          <a:pPr rtl="0"/>
          <a:r>
            <a:rPr lang="cs-CZ" smtClean="0"/>
            <a:t>SELEKTIVNÍ PRODEJ</a:t>
          </a:r>
          <a:endParaRPr lang="cs-CZ"/>
        </a:p>
      </dgm:t>
    </dgm:pt>
    <dgm:pt modelId="{51C5EA45-23F6-4BE8-85A2-772382AF1BC9}" type="parTrans" cxnId="{BB32FAAE-7B4A-4032-A90E-677573FD61A9}">
      <dgm:prSet/>
      <dgm:spPr/>
      <dgm:t>
        <a:bodyPr/>
        <a:lstStyle/>
        <a:p>
          <a:endParaRPr lang="cs-CZ"/>
        </a:p>
      </dgm:t>
    </dgm:pt>
    <dgm:pt modelId="{D1B178CB-AAC9-40A2-93B7-58C2CBB48DBF}" type="sibTrans" cxnId="{BB32FAAE-7B4A-4032-A90E-677573FD61A9}">
      <dgm:prSet/>
      <dgm:spPr/>
      <dgm:t>
        <a:bodyPr/>
        <a:lstStyle/>
        <a:p>
          <a:endParaRPr lang="cs-CZ"/>
        </a:p>
      </dgm:t>
    </dgm:pt>
    <dgm:pt modelId="{BE9CF6D9-ED10-43F3-9A89-2EDB2C08BBCF}">
      <dgm:prSet/>
      <dgm:spPr/>
      <dgm:t>
        <a:bodyPr/>
        <a:lstStyle/>
        <a:p>
          <a:pPr rtl="0"/>
          <a:r>
            <a:rPr lang="cs-CZ" smtClean="0"/>
            <a:t>VÝHRADNÍ PRODEJ</a:t>
          </a:r>
          <a:endParaRPr lang="cs-CZ"/>
        </a:p>
      </dgm:t>
    </dgm:pt>
    <dgm:pt modelId="{F6C8CF8D-0F9B-46E3-87B8-EF1E5F4DD617}" type="parTrans" cxnId="{12776A30-CCC4-4BD7-A66E-86EDF360E7D9}">
      <dgm:prSet/>
      <dgm:spPr/>
      <dgm:t>
        <a:bodyPr/>
        <a:lstStyle/>
        <a:p>
          <a:endParaRPr lang="cs-CZ"/>
        </a:p>
      </dgm:t>
    </dgm:pt>
    <dgm:pt modelId="{9968E8CD-67C1-4C91-98F2-6F5C58387F36}" type="sibTrans" cxnId="{12776A30-CCC4-4BD7-A66E-86EDF360E7D9}">
      <dgm:prSet/>
      <dgm:spPr/>
      <dgm:t>
        <a:bodyPr/>
        <a:lstStyle/>
        <a:p>
          <a:endParaRPr lang="cs-CZ"/>
        </a:p>
      </dgm:t>
    </dgm:pt>
    <dgm:pt modelId="{D85414C1-A344-4F66-90A6-2F9F74D47B8B}" type="pres">
      <dgm:prSet presAssocID="{B5A751BC-717A-4841-B227-46884F7F1DF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2CA23C1-798A-4C29-B71B-9F66E345A4B5}" type="pres">
      <dgm:prSet presAssocID="{CCB2EFB6-97D6-4622-ACC7-1378B3A2BFF8}" presName="node" presStyleLbl="node1" presStyleIdx="0" presStyleCnt="3" custRadScaleRad="100082" custRadScaleInc="-330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7EB727-175B-4321-A4CB-6B26E202EE6A}" type="pres">
      <dgm:prSet presAssocID="{8746280C-7AB5-4B8C-BC70-69E3C54CBDD2}" presName="sibTrans" presStyleLbl="sibTrans2D1" presStyleIdx="0" presStyleCnt="3"/>
      <dgm:spPr/>
      <dgm:t>
        <a:bodyPr/>
        <a:lstStyle/>
        <a:p>
          <a:endParaRPr lang="cs-CZ"/>
        </a:p>
      </dgm:t>
    </dgm:pt>
    <dgm:pt modelId="{013CB655-B0CF-4C2B-A46B-CCF820F7CB83}" type="pres">
      <dgm:prSet presAssocID="{8746280C-7AB5-4B8C-BC70-69E3C54CBDD2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47F20A76-B3C2-4826-A69B-14B1D04A5526}" type="pres">
      <dgm:prSet presAssocID="{CA443926-67CD-45CB-A1A3-0704A6C12B6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982CDB3-3AE8-4A69-8C32-4B74ACCC65CA}" type="pres">
      <dgm:prSet presAssocID="{D1B178CB-AAC9-40A2-93B7-58C2CBB48DBF}" presName="sibTrans" presStyleLbl="sibTrans2D1" presStyleIdx="1" presStyleCnt="3"/>
      <dgm:spPr/>
      <dgm:t>
        <a:bodyPr/>
        <a:lstStyle/>
        <a:p>
          <a:endParaRPr lang="cs-CZ"/>
        </a:p>
      </dgm:t>
    </dgm:pt>
    <dgm:pt modelId="{8542FF0D-84ED-47EF-B595-46A71440C862}" type="pres">
      <dgm:prSet presAssocID="{D1B178CB-AAC9-40A2-93B7-58C2CBB48DBF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435D3D17-B336-4B4F-979A-CB649F931373}" type="pres">
      <dgm:prSet presAssocID="{BE9CF6D9-ED10-43F3-9A89-2EDB2C08BBC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61F7E37-EB42-4F91-AD3E-1D6F8D9BEA17}" type="pres">
      <dgm:prSet presAssocID="{9968E8CD-67C1-4C91-98F2-6F5C58387F36}" presName="sibTrans" presStyleLbl="sibTrans2D1" presStyleIdx="2" presStyleCnt="3"/>
      <dgm:spPr/>
      <dgm:t>
        <a:bodyPr/>
        <a:lstStyle/>
        <a:p>
          <a:endParaRPr lang="cs-CZ"/>
        </a:p>
      </dgm:t>
    </dgm:pt>
    <dgm:pt modelId="{02D12720-7C9C-46B3-9755-A250EABC79E7}" type="pres">
      <dgm:prSet presAssocID="{9968E8CD-67C1-4C91-98F2-6F5C58387F36}" presName="connectorText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2BFA98CF-A507-462A-8005-3E98B57B46E3}" type="presOf" srcId="{CCB2EFB6-97D6-4622-ACC7-1378B3A2BFF8}" destId="{A2CA23C1-798A-4C29-B71B-9F66E345A4B5}" srcOrd="0" destOrd="0" presId="urn:microsoft.com/office/officeart/2005/8/layout/cycle2"/>
    <dgm:cxn modelId="{988284EA-4D48-44D7-8A0E-59DC9D5F4C31}" type="presOf" srcId="{9968E8CD-67C1-4C91-98F2-6F5C58387F36}" destId="{B61F7E37-EB42-4F91-AD3E-1D6F8D9BEA17}" srcOrd="0" destOrd="0" presId="urn:microsoft.com/office/officeart/2005/8/layout/cycle2"/>
    <dgm:cxn modelId="{1989D4DA-C38A-4CBB-94A2-498222EF1964}" type="presOf" srcId="{8746280C-7AB5-4B8C-BC70-69E3C54CBDD2}" destId="{647EB727-175B-4321-A4CB-6B26E202EE6A}" srcOrd="0" destOrd="0" presId="urn:microsoft.com/office/officeart/2005/8/layout/cycle2"/>
    <dgm:cxn modelId="{5134A2DB-A42C-4EB3-994C-E7BADCFF838D}" type="presOf" srcId="{BE9CF6D9-ED10-43F3-9A89-2EDB2C08BBCF}" destId="{435D3D17-B336-4B4F-979A-CB649F931373}" srcOrd="0" destOrd="0" presId="urn:microsoft.com/office/officeart/2005/8/layout/cycle2"/>
    <dgm:cxn modelId="{12776A30-CCC4-4BD7-A66E-86EDF360E7D9}" srcId="{B5A751BC-717A-4841-B227-46884F7F1DF9}" destId="{BE9CF6D9-ED10-43F3-9A89-2EDB2C08BBCF}" srcOrd="2" destOrd="0" parTransId="{F6C8CF8D-0F9B-46E3-87B8-EF1E5F4DD617}" sibTransId="{9968E8CD-67C1-4C91-98F2-6F5C58387F36}"/>
    <dgm:cxn modelId="{2A191771-E481-4C66-B168-2E2B963E4B65}" type="presOf" srcId="{D1B178CB-AAC9-40A2-93B7-58C2CBB48DBF}" destId="{8542FF0D-84ED-47EF-B595-46A71440C862}" srcOrd="1" destOrd="0" presId="urn:microsoft.com/office/officeart/2005/8/layout/cycle2"/>
    <dgm:cxn modelId="{1D083B71-7B19-4370-B10A-F200CD3C52F9}" srcId="{B5A751BC-717A-4841-B227-46884F7F1DF9}" destId="{CCB2EFB6-97D6-4622-ACC7-1378B3A2BFF8}" srcOrd="0" destOrd="0" parTransId="{E5C68993-E171-42F5-84DC-2B4EBF79D571}" sibTransId="{8746280C-7AB5-4B8C-BC70-69E3C54CBDD2}"/>
    <dgm:cxn modelId="{106EA2AB-8672-4FA7-9BE2-CA6E115D76DB}" type="presOf" srcId="{D1B178CB-AAC9-40A2-93B7-58C2CBB48DBF}" destId="{E982CDB3-3AE8-4A69-8C32-4B74ACCC65CA}" srcOrd="0" destOrd="0" presId="urn:microsoft.com/office/officeart/2005/8/layout/cycle2"/>
    <dgm:cxn modelId="{CC364D56-1C31-49B5-8509-517C25A4E6F0}" type="presOf" srcId="{8746280C-7AB5-4B8C-BC70-69E3C54CBDD2}" destId="{013CB655-B0CF-4C2B-A46B-CCF820F7CB83}" srcOrd="1" destOrd="0" presId="urn:microsoft.com/office/officeart/2005/8/layout/cycle2"/>
    <dgm:cxn modelId="{FB57753B-4343-4905-A69F-58D322B1ED0A}" type="presOf" srcId="{CA443926-67CD-45CB-A1A3-0704A6C12B68}" destId="{47F20A76-B3C2-4826-A69B-14B1D04A5526}" srcOrd="0" destOrd="0" presId="urn:microsoft.com/office/officeart/2005/8/layout/cycle2"/>
    <dgm:cxn modelId="{4A12EED8-3D27-4F75-9E71-A8FE4257C1C2}" type="presOf" srcId="{B5A751BC-717A-4841-B227-46884F7F1DF9}" destId="{D85414C1-A344-4F66-90A6-2F9F74D47B8B}" srcOrd="0" destOrd="0" presId="urn:microsoft.com/office/officeart/2005/8/layout/cycle2"/>
    <dgm:cxn modelId="{BB32FAAE-7B4A-4032-A90E-677573FD61A9}" srcId="{B5A751BC-717A-4841-B227-46884F7F1DF9}" destId="{CA443926-67CD-45CB-A1A3-0704A6C12B68}" srcOrd="1" destOrd="0" parTransId="{51C5EA45-23F6-4BE8-85A2-772382AF1BC9}" sibTransId="{D1B178CB-AAC9-40A2-93B7-58C2CBB48DBF}"/>
    <dgm:cxn modelId="{D21E2D3B-44F3-4B69-8F34-06E320984E53}" type="presOf" srcId="{9968E8CD-67C1-4C91-98F2-6F5C58387F36}" destId="{02D12720-7C9C-46B3-9755-A250EABC79E7}" srcOrd="1" destOrd="0" presId="urn:microsoft.com/office/officeart/2005/8/layout/cycle2"/>
    <dgm:cxn modelId="{E705C9FB-085A-4308-BA85-828D41C70110}" type="presParOf" srcId="{D85414C1-A344-4F66-90A6-2F9F74D47B8B}" destId="{A2CA23C1-798A-4C29-B71B-9F66E345A4B5}" srcOrd="0" destOrd="0" presId="urn:microsoft.com/office/officeart/2005/8/layout/cycle2"/>
    <dgm:cxn modelId="{0F97592F-65D5-495D-BDB2-5C3775BBF392}" type="presParOf" srcId="{D85414C1-A344-4F66-90A6-2F9F74D47B8B}" destId="{647EB727-175B-4321-A4CB-6B26E202EE6A}" srcOrd="1" destOrd="0" presId="urn:microsoft.com/office/officeart/2005/8/layout/cycle2"/>
    <dgm:cxn modelId="{7790D419-FFF5-4748-A47B-6AB00C0776CD}" type="presParOf" srcId="{647EB727-175B-4321-A4CB-6B26E202EE6A}" destId="{013CB655-B0CF-4C2B-A46B-CCF820F7CB83}" srcOrd="0" destOrd="0" presId="urn:microsoft.com/office/officeart/2005/8/layout/cycle2"/>
    <dgm:cxn modelId="{CDE51FAF-E644-415E-ADB1-BEB0E6AAEC48}" type="presParOf" srcId="{D85414C1-A344-4F66-90A6-2F9F74D47B8B}" destId="{47F20A76-B3C2-4826-A69B-14B1D04A5526}" srcOrd="2" destOrd="0" presId="urn:microsoft.com/office/officeart/2005/8/layout/cycle2"/>
    <dgm:cxn modelId="{99FB4932-0E23-4717-8E1A-9A9011D6A003}" type="presParOf" srcId="{D85414C1-A344-4F66-90A6-2F9F74D47B8B}" destId="{E982CDB3-3AE8-4A69-8C32-4B74ACCC65CA}" srcOrd="3" destOrd="0" presId="urn:microsoft.com/office/officeart/2005/8/layout/cycle2"/>
    <dgm:cxn modelId="{20FFBC9F-0341-4EF2-B56F-DE4E27242D4C}" type="presParOf" srcId="{E982CDB3-3AE8-4A69-8C32-4B74ACCC65CA}" destId="{8542FF0D-84ED-47EF-B595-46A71440C862}" srcOrd="0" destOrd="0" presId="urn:microsoft.com/office/officeart/2005/8/layout/cycle2"/>
    <dgm:cxn modelId="{C2C5C646-5666-4332-8FC6-C9102BBB4A25}" type="presParOf" srcId="{D85414C1-A344-4F66-90A6-2F9F74D47B8B}" destId="{435D3D17-B336-4B4F-979A-CB649F931373}" srcOrd="4" destOrd="0" presId="urn:microsoft.com/office/officeart/2005/8/layout/cycle2"/>
    <dgm:cxn modelId="{CE2DCD5D-25E8-4891-B4C8-2A514B385EB0}" type="presParOf" srcId="{D85414C1-A344-4F66-90A6-2F9F74D47B8B}" destId="{B61F7E37-EB42-4F91-AD3E-1D6F8D9BEA17}" srcOrd="5" destOrd="0" presId="urn:microsoft.com/office/officeart/2005/8/layout/cycle2"/>
    <dgm:cxn modelId="{73AC2DF4-57D3-47D9-983B-1264B0EEF49E}" type="presParOf" srcId="{B61F7E37-EB42-4F91-AD3E-1D6F8D9BEA17}" destId="{02D12720-7C9C-46B3-9755-A250EABC79E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34FB211-6B7D-4E03-8F69-C40C386BC494}" type="doc">
      <dgm:prSet loTypeId="urn:microsoft.com/office/officeart/2005/8/layout/orgChart1" loCatId="hierarchy" qsTypeId="urn:microsoft.com/office/officeart/2005/8/quickstyle/simple3" qsCatId="simple" csTypeId="urn:microsoft.com/office/officeart/2005/8/colors/colorful1#3" csCatId="colorful"/>
      <dgm:spPr/>
      <dgm:t>
        <a:bodyPr/>
        <a:lstStyle/>
        <a:p>
          <a:endParaRPr lang="cs-CZ"/>
        </a:p>
      </dgm:t>
    </dgm:pt>
    <dgm:pt modelId="{C53F8D6A-B56F-40D9-AC5A-85980F63EC07}">
      <dgm:prSet/>
      <dgm:spPr/>
      <dgm:t>
        <a:bodyPr/>
        <a:lstStyle/>
        <a:p>
          <a:pPr rtl="0"/>
          <a:r>
            <a:rPr lang="cs-CZ" b="1" smtClean="0"/>
            <a:t>INTENZIVNÍ PRODEJ </a:t>
          </a:r>
          <a:endParaRPr lang="cs-CZ"/>
        </a:p>
      </dgm:t>
    </dgm:pt>
    <dgm:pt modelId="{BC025BC7-BCB7-4105-88C1-FB9EEDD59EB4}" type="parTrans" cxnId="{1C9CFBAA-AD2E-4F9D-9C4B-5D9F2CA5B9DC}">
      <dgm:prSet/>
      <dgm:spPr/>
      <dgm:t>
        <a:bodyPr/>
        <a:lstStyle/>
        <a:p>
          <a:endParaRPr lang="cs-CZ"/>
        </a:p>
      </dgm:t>
    </dgm:pt>
    <dgm:pt modelId="{C62780D4-9EF9-45A0-9072-AC4118A3DACB}" type="sibTrans" cxnId="{1C9CFBAA-AD2E-4F9D-9C4B-5D9F2CA5B9DC}">
      <dgm:prSet/>
      <dgm:spPr/>
      <dgm:t>
        <a:bodyPr/>
        <a:lstStyle/>
        <a:p>
          <a:endParaRPr lang="cs-CZ"/>
        </a:p>
      </dgm:t>
    </dgm:pt>
    <dgm:pt modelId="{DCD387DC-683B-4B45-A4A3-CC9294A8C100}">
      <dgm:prSet/>
      <dgm:spPr/>
      <dgm:t>
        <a:bodyPr/>
        <a:lstStyle/>
        <a:p>
          <a:pPr rtl="0"/>
          <a:r>
            <a:rPr lang="cs-CZ" smtClean="0"/>
            <a:t>používá se u výrobků denní spotřeby</a:t>
          </a:r>
          <a:endParaRPr lang="cs-CZ"/>
        </a:p>
      </dgm:t>
    </dgm:pt>
    <dgm:pt modelId="{2F248CF4-0675-4313-91DB-2C49A3B30795}" type="parTrans" cxnId="{2B085D7D-8AA6-4DCD-A4C7-C3B725A15FC2}">
      <dgm:prSet/>
      <dgm:spPr/>
      <dgm:t>
        <a:bodyPr/>
        <a:lstStyle/>
        <a:p>
          <a:endParaRPr lang="cs-CZ"/>
        </a:p>
      </dgm:t>
    </dgm:pt>
    <dgm:pt modelId="{83E68DF6-1F6B-4995-B459-193F024006A0}" type="sibTrans" cxnId="{2B085D7D-8AA6-4DCD-A4C7-C3B725A15FC2}">
      <dgm:prSet/>
      <dgm:spPr/>
      <dgm:t>
        <a:bodyPr/>
        <a:lstStyle/>
        <a:p>
          <a:endParaRPr lang="cs-CZ"/>
        </a:p>
      </dgm:t>
    </dgm:pt>
    <dgm:pt modelId="{3065A10B-408B-4DD9-BD3B-B5F7F3E99342}">
      <dgm:prSet/>
      <dgm:spPr/>
      <dgm:t>
        <a:bodyPr/>
        <a:lstStyle/>
        <a:p>
          <a:pPr rtl="0"/>
          <a:r>
            <a:rPr lang="cs-CZ" smtClean="0"/>
            <a:t>cílem je, aby spotřebitel daný výrobek mohl koupit v co největším počtu prodejen</a:t>
          </a:r>
          <a:endParaRPr lang="cs-CZ"/>
        </a:p>
      </dgm:t>
    </dgm:pt>
    <dgm:pt modelId="{FDD6E057-793E-4593-8506-E450CACF6324}" type="parTrans" cxnId="{0E614D9F-8E6A-4CC2-8451-E44640290B04}">
      <dgm:prSet/>
      <dgm:spPr/>
      <dgm:t>
        <a:bodyPr/>
        <a:lstStyle/>
        <a:p>
          <a:endParaRPr lang="cs-CZ"/>
        </a:p>
      </dgm:t>
    </dgm:pt>
    <dgm:pt modelId="{CCED026B-3A71-47F5-97F3-E04F5FB45ECC}" type="sibTrans" cxnId="{0E614D9F-8E6A-4CC2-8451-E44640290B04}">
      <dgm:prSet/>
      <dgm:spPr/>
      <dgm:t>
        <a:bodyPr/>
        <a:lstStyle/>
        <a:p>
          <a:endParaRPr lang="cs-CZ"/>
        </a:p>
      </dgm:t>
    </dgm:pt>
    <dgm:pt modelId="{52CF5E7F-4F59-40A3-B685-D913F8E6A6FF}">
      <dgm:prSet/>
      <dgm:spPr/>
      <dgm:t>
        <a:bodyPr/>
        <a:lstStyle/>
        <a:p>
          <a:pPr rtl="0"/>
          <a:r>
            <a:rPr lang="cs-CZ" smtClean="0"/>
            <a:t>jsou to základní potraviny, noviny, tabák</a:t>
          </a:r>
          <a:endParaRPr lang="cs-CZ"/>
        </a:p>
      </dgm:t>
    </dgm:pt>
    <dgm:pt modelId="{F27D7C66-1567-4EDA-A569-DC826DB21916}" type="parTrans" cxnId="{2BE89407-76A6-4D60-9B38-7AFD2FC0339F}">
      <dgm:prSet/>
      <dgm:spPr/>
      <dgm:t>
        <a:bodyPr/>
        <a:lstStyle/>
        <a:p>
          <a:endParaRPr lang="cs-CZ"/>
        </a:p>
      </dgm:t>
    </dgm:pt>
    <dgm:pt modelId="{06F7D02F-C530-4F93-815F-9717E75DC4A3}" type="sibTrans" cxnId="{2BE89407-76A6-4D60-9B38-7AFD2FC0339F}">
      <dgm:prSet/>
      <dgm:spPr/>
      <dgm:t>
        <a:bodyPr/>
        <a:lstStyle/>
        <a:p>
          <a:endParaRPr lang="cs-CZ"/>
        </a:p>
      </dgm:t>
    </dgm:pt>
    <dgm:pt modelId="{5BAD9208-473D-46E2-81AC-C7FB35B35730}" type="pres">
      <dgm:prSet presAssocID="{F34FB211-6B7D-4E03-8F69-C40C386BC4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8A02ED09-1C37-40E2-B952-7E17A3BD7ACD}" type="pres">
      <dgm:prSet presAssocID="{C53F8D6A-B56F-40D9-AC5A-85980F63EC07}" presName="hierRoot1" presStyleCnt="0">
        <dgm:presLayoutVars>
          <dgm:hierBranch val="init"/>
        </dgm:presLayoutVars>
      </dgm:prSet>
      <dgm:spPr/>
    </dgm:pt>
    <dgm:pt modelId="{74410C80-5215-4F10-93E5-AF49B930A590}" type="pres">
      <dgm:prSet presAssocID="{C53F8D6A-B56F-40D9-AC5A-85980F63EC07}" presName="rootComposite1" presStyleCnt="0"/>
      <dgm:spPr/>
    </dgm:pt>
    <dgm:pt modelId="{C22386EB-9547-4952-97FE-5E4F2BCF557B}" type="pres">
      <dgm:prSet presAssocID="{C53F8D6A-B56F-40D9-AC5A-85980F63EC0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7ADCFD3-3D14-4FDA-9CF8-F07EB7AF00D1}" type="pres">
      <dgm:prSet presAssocID="{C53F8D6A-B56F-40D9-AC5A-85980F63EC07}" presName="rootConnector1" presStyleLbl="node1" presStyleIdx="0" presStyleCnt="0"/>
      <dgm:spPr/>
      <dgm:t>
        <a:bodyPr/>
        <a:lstStyle/>
        <a:p>
          <a:endParaRPr lang="cs-CZ"/>
        </a:p>
      </dgm:t>
    </dgm:pt>
    <dgm:pt modelId="{D75E26CB-75D7-481D-A09B-4C411126B17B}" type="pres">
      <dgm:prSet presAssocID="{C53F8D6A-B56F-40D9-AC5A-85980F63EC07}" presName="hierChild2" presStyleCnt="0"/>
      <dgm:spPr/>
    </dgm:pt>
    <dgm:pt modelId="{8CB20C08-6B7C-4688-B87E-975544FD97FB}" type="pres">
      <dgm:prSet presAssocID="{2F248CF4-0675-4313-91DB-2C49A3B30795}" presName="Name37" presStyleLbl="parChTrans1D2" presStyleIdx="0" presStyleCnt="3"/>
      <dgm:spPr/>
      <dgm:t>
        <a:bodyPr/>
        <a:lstStyle/>
        <a:p>
          <a:endParaRPr lang="cs-CZ"/>
        </a:p>
      </dgm:t>
    </dgm:pt>
    <dgm:pt modelId="{6F7B2384-D959-46AA-9195-96A87A378AF6}" type="pres">
      <dgm:prSet presAssocID="{DCD387DC-683B-4B45-A4A3-CC9294A8C100}" presName="hierRoot2" presStyleCnt="0">
        <dgm:presLayoutVars>
          <dgm:hierBranch val="init"/>
        </dgm:presLayoutVars>
      </dgm:prSet>
      <dgm:spPr/>
    </dgm:pt>
    <dgm:pt modelId="{B7803276-17F2-48E7-906A-71D478D8F25E}" type="pres">
      <dgm:prSet presAssocID="{DCD387DC-683B-4B45-A4A3-CC9294A8C100}" presName="rootComposite" presStyleCnt="0"/>
      <dgm:spPr/>
    </dgm:pt>
    <dgm:pt modelId="{B0EDEF61-4445-4D35-B362-15DC02881346}" type="pres">
      <dgm:prSet presAssocID="{DCD387DC-683B-4B45-A4A3-CC9294A8C10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7B7C627-0FE1-4926-B8D7-4C2EDFD3C838}" type="pres">
      <dgm:prSet presAssocID="{DCD387DC-683B-4B45-A4A3-CC9294A8C100}" presName="rootConnector" presStyleLbl="node2" presStyleIdx="0" presStyleCnt="3"/>
      <dgm:spPr/>
      <dgm:t>
        <a:bodyPr/>
        <a:lstStyle/>
        <a:p>
          <a:endParaRPr lang="cs-CZ"/>
        </a:p>
      </dgm:t>
    </dgm:pt>
    <dgm:pt modelId="{1C0E462B-AFB1-4B0C-ACEF-FAAA20D5E688}" type="pres">
      <dgm:prSet presAssocID="{DCD387DC-683B-4B45-A4A3-CC9294A8C100}" presName="hierChild4" presStyleCnt="0"/>
      <dgm:spPr/>
    </dgm:pt>
    <dgm:pt modelId="{A33A7455-EA09-4ECE-BC66-413D74EF481B}" type="pres">
      <dgm:prSet presAssocID="{DCD387DC-683B-4B45-A4A3-CC9294A8C100}" presName="hierChild5" presStyleCnt="0"/>
      <dgm:spPr/>
    </dgm:pt>
    <dgm:pt modelId="{18504E36-86C3-4E77-B3D5-FD2521415F8C}" type="pres">
      <dgm:prSet presAssocID="{FDD6E057-793E-4593-8506-E450CACF6324}" presName="Name37" presStyleLbl="parChTrans1D2" presStyleIdx="1" presStyleCnt="3"/>
      <dgm:spPr/>
      <dgm:t>
        <a:bodyPr/>
        <a:lstStyle/>
        <a:p>
          <a:endParaRPr lang="cs-CZ"/>
        </a:p>
      </dgm:t>
    </dgm:pt>
    <dgm:pt modelId="{BEF4A4B9-E8ED-44E0-A638-52942436AE42}" type="pres">
      <dgm:prSet presAssocID="{3065A10B-408B-4DD9-BD3B-B5F7F3E99342}" presName="hierRoot2" presStyleCnt="0">
        <dgm:presLayoutVars>
          <dgm:hierBranch val="init"/>
        </dgm:presLayoutVars>
      </dgm:prSet>
      <dgm:spPr/>
    </dgm:pt>
    <dgm:pt modelId="{9109A4E3-EE09-4E42-96A2-734824A3BB69}" type="pres">
      <dgm:prSet presAssocID="{3065A10B-408B-4DD9-BD3B-B5F7F3E99342}" presName="rootComposite" presStyleCnt="0"/>
      <dgm:spPr/>
    </dgm:pt>
    <dgm:pt modelId="{4139BA82-AB88-46BA-80E7-362B439C19C2}" type="pres">
      <dgm:prSet presAssocID="{3065A10B-408B-4DD9-BD3B-B5F7F3E99342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D2367D9-B75C-4814-ACC5-D6EC9CDF03A3}" type="pres">
      <dgm:prSet presAssocID="{3065A10B-408B-4DD9-BD3B-B5F7F3E99342}" presName="rootConnector" presStyleLbl="node2" presStyleIdx="1" presStyleCnt="3"/>
      <dgm:spPr/>
      <dgm:t>
        <a:bodyPr/>
        <a:lstStyle/>
        <a:p>
          <a:endParaRPr lang="cs-CZ"/>
        </a:p>
      </dgm:t>
    </dgm:pt>
    <dgm:pt modelId="{462248E2-A764-4677-ACB2-1A997A37C24E}" type="pres">
      <dgm:prSet presAssocID="{3065A10B-408B-4DD9-BD3B-B5F7F3E99342}" presName="hierChild4" presStyleCnt="0"/>
      <dgm:spPr/>
    </dgm:pt>
    <dgm:pt modelId="{A1FEF3F5-6CA1-4AFA-8937-068646A1C484}" type="pres">
      <dgm:prSet presAssocID="{3065A10B-408B-4DD9-BD3B-B5F7F3E99342}" presName="hierChild5" presStyleCnt="0"/>
      <dgm:spPr/>
    </dgm:pt>
    <dgm:pt modelId="{29D1B81A-843E-4A5C-9C43-0EE5BABB92FC}" type="pres">
      <dgm:prSet presAssocID="{F27D7C66-1567-4EDA-A569-DC826DB21916}" presName="Name37" presStyleLbl="parChTrans1D2" presStyleIdx="2" presStyleCnt="3"/>
      <dgm:spPr/>
      <dgm:t>
        <a:bodyPr/>
        <a:lstStyle/>
        <a:p>
          <a:endParaRPr lang="cs-CZ"/>
        </a:p>
      </dgm:t>
    </dgm:pt>
    <dgm:pt modelId="{0C66A5FB-E1E4-43FD-A0EC-840C951168F1}" type="pres">
      <dgm:prSet presAssocID="{52CF5E7F-4F59-40A3-B685-D913F8E6A6FF}" presName="hierRoot2" presStyleCnt="0">
        <dgm:presLayoutVars>
          <dgm:hierBranch val="init"/>
        </dgm:presLayoutVars>
      </dgm:prSet>
      <dgm:spPr/>
    </dgm:pt>
    <dgm:pt modelId="{B4BA7BA7-267D-4239-9567-3D94E2A646B0}" type="pres">
      <dgm:prSet presAssocID="{52CF5E7F-4F59-40A3-B685-D913F8E6A6FF}" presName="rootComposite" presStyleCnt="0"/>
      <dgm:spPr/>
    </dgm:pt>
    <dgm:pt modelId="{E7851CB7-9283-4FE2-A0AF-B4E7925F158B}" type="pres">
      <dgm:prSet presAssocID="{52CF5E7F-4F59-40A3-B685-D913F8E6A6F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8703A34-8DA9-435B-AAA8-A933D4C5993B}" type="pres">
      <dgm:prSet presAssocID="{52CF5E7F-4F59-40A3-B685-D913F8E6A6FF}" presName="rootConnector" presStyleLbl="node2" presStyleIdx="2" presStyleCnt="3"/>
      <dgm:spPr/>
      <dgm:t>
        <a:bodyPr/>
        <a:lstStyle/>
        <a:p>
          <a:endParaRPr lang="cs-CZ"/>
        </a:p>
      </dgm:t>
    </dgm:pt>
    <dgm:pt modelId="{66C78431-FC3D-4667-9E70-106BB76B5C0B}" type="pres">
      <dgm:prSet presAssocID="{52CF5E7F-4F59-40A3-B685-D913F8E6A6FF}" presName="hierChild4" presStyleCnt="0"/>
      <dgm:spPr/>
    </dgm:pt>
    <dgm:pt modelId="{4D472FE3-ACDC-4C97-93DF-328394F53363}" type="pres">
      <dgm:prSet presAssocID="{52CF5E7F-4F59-40A3-B685-D913F8E6A6FF}" presName="hierChild5" presStyleCnt="0"/>
      <dgm:spPr/>
    </dgm:pt>
    <dgm:pt modelId="{EDB3A9ED-6C48-4AF6-AD2E-27DA32F0148F}" type="pres">
      <dgm:prSet presAssocID="{C53F8D6A-B56F-40D9-AC5A-85980F63EC07}" presName="hierChild3" presStyleCnt="0"/>
      <dgm:spPr/>
    </dgm:pt>
  </dgm:ptLst>
  <dgm:cxnLst>
    <dgm:cxn modelId="{86469A46-8048-40BA-9EEE-5FB82054700A}" type="presOf" srcId="{C53F8D6A-B56F-40D9-AC5A-85980F63EC07}" destId="{C22386EB-9547-4952-97FE-5E4F2BCF557B}" srcOrd="0" destOrd="0" presId="urn:microsoft.com/office/officeart/2005/8/layout/orgChart1"/>
    <dgm:cxn modelId="{A8086BF3-4332-4B9B-B08C-4C6D60BE2EEC}" type="presOf" srcId="{2F248CF4-0675-4313-91DB-2C49A3B30795}" destId="{8CB20C08-6B7C-4688-B87E-975544FD97FB}" srcOrd="0" destOrd="0" presId="urn:microsoft.com/office/officeart/2005/8/layout/orgChart1"/>
    <dgm:cxn modelId="{D7E21A6A-7D80-46C2-81FB-F4A89FC2435B}" type="presOf" srcId="{52CF5E7F-4F59-40A3-B685-D913F8E6A6FF}" destId="{98703A34-8DA9-435B-AAA8-A933D4C5993B}" srcOrd="1" destOrd="0" presId="urn:microsoft.com/office/officeart/2005/8/layout/orgChart1"/>
    <dgm:cxn modelId="{2B085D7D-8AA6-4DCD-A4C7-C3B725A15FC2}" srcId="{C53F8D6A-B56F-40D9-AC5A-85980F63EC07}" destId="{DCD387DC-683B-4B45-A4A3-CC9294A8C100}" srcOrd="0" destOrd="0" parTransId="{2F248CF4-0675-4313-91DB-2C49A3B30795}" sibTransId="{83E68DF6-1F6B-4995-B459-193F024006A0}"/>
    <dgm:cxn modelId="{13A8E7AC-762A-4A6A-BAFC-C856B31CFF99}" type="presOf" srcId="{52CF5E7F-4F59-40A3-B685-D913F8E6A6FF}" destId="{E7851CB7-9283-4FE2-A0AF-B4E7925F158B}" srcOrd="0" destOrd="0" presId="urn:microsoft.com/office/officeart/2005/8/layout/orgChart1"/>
    <dgm:cxn modelId="{DAB3EC62-3EE0-475B-8BE1-35732756D5D8}" type="presOf" srcId="{F34FB211-6B7D-4E03-8F69-C40C386BC494}" destId="{5BAD9208-473D-46E2-81AC-C7FB35B35730}" srcOrd="0" destOrd="0" presId="urn:microsoft.com/office/officeart/2005/8/layout/orgChart1"/>
    <dgm:cxn modelId="{0E614D9F-8E6A-4CC2-8451-E44640290B04}" srcId="{C53F8D6A-B56F-40D9-AC5A-85980F63EC07}" destId="{3065A10B-408B-4DD9-BD3B-B5F7F3E99342}" srcOrd="1" destOrd="0" parTransId="{FDD6E057-793E-4593-8506-E450CACF6324}" sibTransId="{CCED026B-3A71-47F5-97F3-E04F5FB45ECC}"/>
    <dgm:cxn modelId="{5CD2DF97-CBB9-4A23-AF20-DBED8BCEB7C4}" type="presOf" srcId="{F27D7C66-1567-4EDA-A569-DC826DB21916}" destId="{29D1B81A-843E-4A5C-9C43-0EE5BABB92FC}" srcOrd="0" destOrd="0" presId="urn:microsoft.com/office/officeart/2005/8/layout/orgChart1"/>
    <dgm:cxn modelId="{1C9CFBAA-AD2E-4F9D-9C4B-5D9F2CA5B9DC}" srcId="{F34FB211-6B7D-4E03-8F69-C40C386BC494}" destId="{C53F8D6A-B56F-40D9-AC5A-85980F63EC07}" srcOrd="0" destOrd="0" parTransId="{BC025BC7-BCB7-4105-88C1-FB9EEDD59EB4}" sibTransId="{C62780D4-9EF9-45A0-9072-AC4118A3DACB}"/>
    <dgm:cxn modelId="{0B364956-A4B4-41D8-94D5-C7F007BFB5D4}" type="presOf" srcId="{3065A10B-408B-4DD9-BD3B-B5F7F3E99342}" destId="{4139BA82-AB88-46BA-80E7-362B439C19C2}" srcOrd="0" destOrd="0" presId="urn:microsoft.com/office/officeart/2005/8/layout/orgChart1"/>
    <dgm:cxn modelId="{61607332-0C2B-4EB6-B48F-FDD159A568B5}" type="presOf" srcId="{FDD6E057-793E-4593-8506-E450CACF6324}" destId="{18504E36-86C3-4E77-B3D5-FD2521415F8C}" srcOrd="0" destOrd="0" presId="urn:microsoft.com/office/officeart/2005/8/layout/orgChart1"/>
    <dgm:cxn modelId="{E99B3688-4C36-4A97-B38C-F56F80845C04}" type="presOf" srcId="{DCD387DC-683B-4B45-A4A3-CC9294A8C100}" destId="{17B7C627-0FE1-4926-B8D7-4C2EDFD3C838}" srcOrd="1" destOrd="0" presId="urn:microsoft.com/office/officeart/2005/8/layout/orgChart1"/>
    <dgm:cxn modelId="{9D9D6481-64E5-4FC8-9571-26316F5C6E6D}" type="presOf" srcId="{3065A10B-408B-4DD9-BD3B-B5F7F3E99342}" destId="{2D2367D9-B75C-4814-ACC5-D6EC9CDF03A3}" srcOrd="1" destOrd="0" presId="urn:microsoft.com/office/officeart/2005/8/layout/orgChart1"/>
    <dgm:cxn modelId="{2BE89407-76A6-4D60-9B38-7AFD2FC0339F}" srcId="{C53F8D6A-B56F-40D9-AC5A-85980F63EC07}" destId="{52CF5E7F-4F59-40A3-B685-D913F8E6A6FF}" srcOrd="2" destOrd="0" parTransId="{F27D7C66-1567-4EDA-A569-DC826DB21916}" sibTransId="{06F7D02F-C530-4F93-815F-9717E75DC4A3}"/>
    <dgm:cxn modelId="{84EDF7FC-F83A-4E78-AA85-6B7627A71072}" type="presOf" srcId="{C53F8D6A-B56F-40D9-AC5A-85980F63EC07}" destId="{07ADCFD3-3D14-4FDA-9CF8-F07EB7AF00D1}" srcOrd="1" destOrd="0" presId="urn:microsoft.com/office/officeart/2005/8/layout/orgChart1"/>
    <dgm:cxn modelId="{C5540A60-18D0-4D7F-8B9C-D2F962BEA888}" type="presOf" srcId="{DCD387DC-683B-4B45-A4A3-CC9294A8C100}" destId="{B0EDEF61-4445-4D35-B362-15DC02881346}" srcOrd="0" destOrd="0" presId="urn:microsoft.com/office/officeart/2005/8/layout/orgChart1"/>
    <dgm:cxn modelId="{95A19D14-C124-4E31-805F-9A18344D784A}" type="presParOf" srcId="{5BAD9208-473D-46E2-81AC-C7FB35B35730}" destId="{8A02ED09-1C37-40E2-B952-7E17A3BD7ACD}" srcOrd="0" destOrd="0" presId="urn:microsoft.com/office/officeart/2005/8/layout/orgChart1"/>
    <dgm:cxn modelId="{2CFCCC65-9FC6-4714-9715-E33F51872FB6}" type="presParOf" srcId="{8A02ED09-1C37-40E2-B952-7E17A3BD7ACD}" destId="{74410C80-5215-4F10-93E5-AF49B930A590}" srcOrd="0" destOrd="0" presId="urn:microsoft.com/office/officeart/2005/8/layout/orgChart1"/>
    <dgm:cxn modelId="{1BAA4E42-7B0F-4491-A280-2FF54557E78F}" type="presParOf" srcId="{74410C80-5215-4F10-93E5-AF49B930A590}" destId="{C22386EB-9547-4952-97FE-5E4F2BCF557B}" srcOrd="0" destOrd="0" presId="urn:microsoft.com/office/officeart/2005/8/layout/orgChart1"/>
    <dgm:cxn modelId="{D17610C3-0978-4D1E-B5A4-58DC068D7225}" type="presParOf" srcId="{74410C80-5215-4F10-93E5-AF49B930A590}" destId="{07ADCFD3-3D14-4FDA-9CF8-F07EB7AF00D1}" srcOrd="1" destOrd="0" presId="urn:microsoft.com/office/officeart/2005/8/layout/orgChart1"/>
    <dgm:cxn modelId="{1B2235EC-B96C-442C-AEE4-F914B4DA0B60}" type="presParOf" srcId="{8A02ED09-1C37-40E2-B952-7E17A3BD7ACD}" destId="{D75E26CB-75D7-481D-A09B-4C411126B17B}" srcOrd="1" destOrd="0" presId="urn:microsoft.com/office/officeart/2005/8/layout/orgChart1"/>
    <dgm:cxn modelId="{E910C7E5-B16E-4BE4-AD52-2E14E59E4C8D}" type="presParOf" srcId="{D75E26CB-75D7-481D-A09B-4C411126B17B}" destId="{8CB20C08-6B7C-4688-B87E-975544FD97FB}" srcOrd="0" destOrd="0" presId="urn:microsoft.com/office/officeart/2005/8/layout/orgChart1"/>
    <dgm:cxn modelId="{FCE0AD29-AC15-49B5-AF69-0E3FCB492441}" type="presParOf" srcId="{D75E26CB-75D7-481D-A09B-4C411126B17B}" destId="{6F7B2384-D959-46AA-9195-96A87A378AF6}" srcOrd="1" destOrd="0" presId="urn:microsoft.com/office/officeart/2005/8/layout/orgChart1"/>
    <dgm:cxn modelId="{1A6FD911-2B9F-40F1-AD22-FF1F5BE0DC8B}" type="presParOf" srcId="{6F7B2384-D959-46AA-9195-96A87A378AF6}" destId="{B7803276-17F2-48E7-906A-71D478D8F25E}" srcOrd="0" destOrd="0" presId="urn:microsoft.com/office/officeart/2005/8/layout/orgChart1"/>
    <dgm:cxn modelId="{CA22C1E7-0F4D-436F-AF6D-D08EA882D15B}" type="presParOf" srcId="{B7803276-17F2-48E7-906A-71D478D8F25E}" destId="{B0EDEF61-4445-4D35-B362-15DC02881346}" srcOrd="0" destOrd="0" presId="urn:microsoft.com/office/officeart/2005/8/layout/orgChart1"/>
    <dgm:cxn modelId="{60D63948-6F08-4563-9A66-54CB3EC37B66}" type="presParOf" srcId="{B7803276-17F2-48E7-906A-71D478D8F25E}" destId="{17B7C627-0FE1-4926-B8D7-4C2EDFD3C838}" srcOrd="1" destOrd="0" presId="urn:microsoft.com/office/officeart/2005/8/layout/orgChart1"/>
    <dgm:cxn modelId="{5AEFB97F-244E-42EB-800D-57DC53230DB9}" type="presParOf" srcId="{6F7B2384-D959-46AA-9195-96A87A378AF6}" destId="{1C0E462B-AFB1-4B0C-ACEF-FAAA20D5E688}" srcOrd="1" destOrd="0" presId="urn:microsoft.com/office/officeart/2005/8/layout/orgChart1"/>
    <dgm:cxn modelId="{50512955-DF48-43D2-B5DB-84D25A87A08D}" type="presParOf" srcId="{6F7B2384-D959-46AA-9195-96A87A378AF6}" destId="{A33A7455-EA09-4ECE-BC66-413D74EF481B}" srcOrd="2" destOrd="0" presId="urn:microsoft.com/office/officeart/2005/8/layout/orgChart1"/>
    <dgm:cxn modelId="{E93B4A89-D94F-4304-8BE6-2C87F18AAE96}" type="presParOf" srcId="{D75E26CB-75D7-481D-A09B-4C411126B17B}" destId="{18504E36-86C3-4E77-B3D5-FD2521415F8C}" srcOrd="2" destOrd="0" presId="urn:microsoft.com/office/officeart/2005/8/layout/orgChart1"/>
    <dgm:cxn modelId="{7076F330-0CD7-4C19-B766-5BFE82F6A1B9}" type="presParOf" srcId="{D75E26CB-75D7-481D-A09B-4C411126B17B}" destId="{BEF4A4B9-E8ED-44E0-A638-52942436AE42}" srcOrd="3" destOrd="0" presId="urn:microsoft.com/office/officeart/2005/8/layout/orgChart1"/>
    <dgm:cxn modelId="{BDFAEB40-3234-42C8-B27D-385CBCEA06DB}" type="presParOf" srcId="{BEF4A4B9-E8ED-44E0-A638-52942436AE42}" destId="{9109A4E3-EE09-4E42-96A2-734824A3BB69}" srcOrd="0" destOrd="0" presId="urn:microsoft.com/office/officeart/2005/8/layout/orgChart1"/>
    <dgm:cxn modelId="{7AF1BA1D-AF8B-4A51-A278-C79C55C9609F}" type="presParOf" srcId="{9109A4E3-EE09-4E42-96A2-734824A3BB69}" destId="{4139BA82-AB88-46BA-80E7-362B439C19C2}" srcOrd="0" destOrd="0" presId="urn:microsoft.com/office/officeart/2005/8/layout/orgChart1"/>
    <dgm:cxn modelId="{D126FBB1-AA28-4585-B010-0D3D3E30F8EE}" type="presParOf" srcId="{9109A4E3-EE09-4E42-96A2-734824A3BB69}" destId="{2D2367D9-B75C-4814-ACC5-D6EC9CDF03A3}" srcOrd="1" destOrd="0" presId="urn:microsoft.com/office/officeart/2005/8/layout/orgChart1"/>
    <dgm:cxn modelId="{13B80276-1E12-4AD3-9107-898F0BBCB18E}" type="presParOf" srcId="{BEF4A4B9-E8ED-44E0-A638-52942436AE42}" destId="{462248E2-A764-4677-ACB2-1A997A37C24E}" srcOrd="1" destOrd="0" presId="urn:microsoft.com/office/officeart/2005/8/layout/orgChart1"/>
    <dgm:cxn modelId="{D2E92C29-8391-48CE-817C-32D0BBCD31DE}" type="presParOf" srcId="{BEF4A4B9-E8ED-44E0-A638-52942436AE42}" destId="{A1FEF3F5-6CA1-4AFA-8937-068646A1C484}" srcOrd="2" destOrd="0" presId="urn:microsoft.com/office/officeart/2005/8/layout/orgChart1"/>
    <dgm:cxn modelId="{A94BF8EB-A15A-4366-9D46-0BC18E21F178}" type="presParOf" srcId="{D75E26CB-75D7-481D-A09B-4C411126B17B}" destId="{29D1B81A-843E-4A5C-9C43-0EE5BABB92FC}" srcOrd="4" destOrd="0" presId="urn:microsoft.com/office/officeart/2005/8/layout/orgChart1"/>
    <dgm:cxn modelId="{874A5BF8-16B5-418C-AA8D-98E60C2EC292}" type="presParOf" srcId="{D75E26CB-75D7-481D-A09B-4C411126B17B}" destId="{0C66A5FB-E1E4-43FD-A0EC-840C951168F1}" srcOrd="5" destOrd="0" presId="urn:microsoft.com/office/officeart/2005/8/layout/orgChart1"/>
    <dgm:cxn modelId="{A59AD5A7-CBAD-432D-B1FF-0F36BACBA526}" type="presParOf" srcId="{0C66A5FB-E1E4-43FD-A0EC-840C951168F1}" destId="{B4BA7BA7-267D-4239-9567-3D94E2A646B0}" srcOrd="0" destOrd="0" presId="urn:microsoft.com/office/officeart/2005/8/layout/orgChart1"/>
    <dgm:cxn modelId="{A410F797-77EE-43F1-9545-B80515283262}" type="presParOf" srcId="{B4BA7BA7-267D-4239-9567-3D94E2A646B0}" destId="{E7851CB7-9283-4FE2-A0AF-B4E7925F158B}" srcOrd="0" destOrd="0" presId="urn:microsoft.com/office/officeart/2005/8/layout/orgChart1"/>
    <dgm:cxn modelId="{F0353B7D-8AB1-40BC-91C7-7C30FB4C5059}" type="presParOf" srcId="{B4BA7BA7-267D-4239-9567-3D94E2A646B0}" destId="{98703A34-8DA9-435B-AAA8-A933D4C5993B}" srcOrd="1" destOrd="0" presId="urn:microsoft.com/office/officeart/2005/8/layout/orgChart1"/>
    <dgm:cxn modelId="{39CAD3FB-002E-4ADB-A0E5-81A00455A633}" type="presParOf" srcId="{0C66A5FB-E1E4-43FD-A0EC-840C951168F1}" destId="{66C78431-FC3D-4667-9E70-106BB76B5C0B}" srcOrd="1" destOrd="0" presId="urn:microsoft.com/office/officeart/2005/8/layout/orgChart1"/>
    <dgm:cxn modelId="{39885666-ACC8-4305-910C-78379049CDA6}" type="presParOf" srcId="{0C66A5FB-E1E4-43FD-A0EC-840C951168F1}" destId="{4D472FE3-ACDC-4C97-93DF-328394F53363}" srcOrd="2" destOrd="0" presId="urn:microsoft.com/office/officeart/2005/8/layout/orgChart1"/>
    <dgm:cxn modelId="{3D0CBA55-866F-44FD-969E-AB6FFA6DAEBA}" type="presParOf" srcId="{8A02ED09-1C37-40E2-B952-7E17A3BD7ACD}" destId="{EDB3A9ED-6C48-4AF6-AD2E-27DA32F0148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FBF4C74-3B21-4587-A7B5-5DA2D931B11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cs-CZ"/>
        </a:p>
      </dgm:t>
    </dgm:pt>
    <dgm:pt modelId="{9BC79AC6-F50F-4398-AE08-B07ADDA87F44}">
      <dgm:prSet custT="1"/>
      <dgm:spPr/>
      <dgm:t>
        <a:bodyPr/>
        <a:lstStyle/>
        <a:p>
          <a:pPr rtl="0"/>
          <a:r>
            <a:rPr lang="cs-CZ" sz="2400" b="1" dirty="0" smtClean="0"/>
            <a:t>SELEKTIVNÍ</a:t>
          </a:r>
          <a:r>
            <a:rPr lang="cs-CZ" sz="4600" b="1" dirty="0" smtClean="0"/>
            <a:t> </a:t>
          </a:r>
          <a:r>
            <a:rPr lang="cs-CZ" sz="2400" b="1" dirty="0" smtClean="0"/>
            <a:t>PRODEJ</a:t>
          </a:r>
          <a:endParaRPr lang="cs-CZ" sz="2400" dirty="0"/>
        </a:p>
      </dgm:t>
    </dgm:pt>
    <dgm:pt modelId="{EEDE86A9-3D21-4F01-9F38-6D73F52FCEAC}" type="parTrans" cxnId="{974AD1DE-7F60-4CD1-8C67-DC8695ACB8AA}">
      <dgm:prSet/>
      <dgm:spPr/>
      <dgm:t>
        <a:bodyPr/>
        <a:lstStyle/>
        <a:p>
          <a:endParaRPr lang="cs-CZ"/>
        </a:p>
      </dgm:t>
    </dgm:pt>
    <dgm:pt modelId="{AF54039A-26FA-4E77-A367-026A890FF3B8}" type="sibTrans" cxnId="{974AD1DE-7F60-4CD1-8C67-DC8695ACB8AA}">
      <dgm:prSet/>
      <dgm:spPr/>
      <dgm:t>
        <a:bodyPr/>
        <a:lstStyle/>
        <a:p>
          <a:endParaRPr lang="cs-CZ"/>
        </a:p>
      </dgm:t>
    </dgm:pt>
    <dgm:pt modelId="{33285861-CE4E-4EB8-8C28-4116C3AFB02C}">
      <dgm:prSet/>
      <dgm:spPr/>
      <dgm:t>
        <a:bodyPr/>
        <a:lstStyle/>
        <a:p>
          <a:pPr rtl="0"/>
          <a:r>
            <a:rPr lang="cs-CZ" dirty="0" smtClean="0"/>
            <a:t>Jedná se o zboží, které vyžaduje určité nároky na prodej</a:t>
          </a:r>
          <a:endParaRPr lang="cs-CZ" dirty="0"/>
        </a:p>
      </dgm:t>
    </dgm:pt>
    <dgm:pt modelId="{6B2871A6-8EEC-4A5E-A240-30ABBB7EC618}" type="parTrans" cxnId="{8AD4C503-73A6-4C5E-BB20-184C37C09256}">
      <dgm:prSet/>
      <dgm:spPr/>
      <dgm:t>
        <a:bodyPr/>
        <a:lstStyle/>
        <a:p>
          <a:endParaRPr lang="cs-CZ"/>
        </a:p>
      </dgm:t>
    </dgm:pt>
    <dgm:pt modelId="{57EA719F-F69C-4936-8A99-FC179354A31A}" type="sibTrans" cxnId="{8AD4C503-73A6-4C5E-BB20-184C37C09256}">
      <dgm:prSet/>
      <dgm:spPr/>
      <dgm:t>
        <a:bodyPr/>
        <a:lstStyle/>
        <a:p>
          <a:endParaRPr lang="cs-CZ"/>
        </a:p>
      </dgm:t>
    </dgm:pt>
    <dgm:pt modelId="{67E87690-61AD-4FEE-B29D-2627F818A561}">
      <dgm:prSet/>
      <dgm:spPr/>
      <dgm:t>
        <a:bodyPr/>
        <a:lstStyle/>
        <a:p>
          <a:pPr rtl="0"/>
          <a:r>
            <a:rPr lang="cs-CZ" dirty="0" smtClean="0"/>
            <a:t>Zboží se stává pro kupujícího zajímavým a je ochoten vynaložit určité úsilí na jeho koupi</a:t>
          </a:r>
          <a:endParaRPr lang="cs-CZ" dirty="0"/>
        </a:p>
      </dgm:t>
    </dgm:pt>
    <dgm:pt modelId="{B8E94D95-DD84-48B0-B68B-C68EE735D53C}" type="parTrans" cxnId="{F6826052-A1B7-48EA-A308-ADDF658591A3}">
      <dgm:prSet/>
      <dgm:spPr/>
      <dgm:t>
        <a:bodyPr/>
        <a:lstStyle/>
        <a:p>
          <a:endParaRPr lang="cs-CZ"/>
        </a:p>
      </dgm:t>
    </dgm:pt>
    <dgm:pt modelId="{9E230B8F-DC73-407D-90F9-76E105DE58D7}" type="sibTrans" cxnId="{F6826052-A1B7-48EA-A308-ADDF658591A3}">
      <dgm:prSet/>
      <dgm:spPr/>
      <dgm:t>
        <a:bodyPr/>
        <a:lstStyle/>
        <a:p>
          <a:endParaRPr lang="cs-CZ"/>
        </a:p>
      </dgm:t>
    </dgm:pt>
    <dgm:pt modelId="{818A5A20-15EE-44BC-9F49-BCB8D9A7EBE1}">
      <dgm:prSet/>
      <dgm:spPr/>
      <dgm:t>
        <a:bodyPr/>
        <a:lstStyle/>
        <a:p>
          <a:pPr rtl="0"/>
          <a:r>
            <a:rPr lang="cs-CZ" dirty="0" smtClean="0"/>
            <a:t>Zboží je nabízeno ve specializovaných prodejnách, kde zákazník očekává vyškolený personál</a:t>
          </a:r>
          <a:endParaRPr lang="cs-CZ" dirty="0"/>
        </a:p>
      </dgm:t>
    </dgm:pt>
    <dgm:pt modelId="{67AE758D-18F4-49EE-81A0-1E87355D2BA1}" type="parTrans" cxnId="{964A0A31-D546-4520-B803-1270DEDC2463}">
      <dgm:prSet/>
      <dgm:spPr/>
      <dgm:t>
        <a:bodyPr/>
        <a:lstStyle/>
        <a:p>
          <a:endParaRPr lang="cs-CZ"/>
        </a:p>
      </dgm:t>
    </dgm:pt>
    <dgm:pt modelId="{6CE0CF7F-ADE8-4743-83E2-132E9B3C0AF3}" type="sibTrans" cxnId="{964A0A31-D546-4520-B803-1270DEDC2463}">
      <dgm:prSet/>
      <dgm:spPr/>
      <dgm:t>
        <a:bodyPr/>
        <a:lstStyle/>
        <a:p>
          <a:endParaRPr lang="cs-CZ"/>
        </a:p>
      </dgm:t>
    </dgm:pt>
    <dgm:pt modelId="{B8C05D6F-0E18-44AC-985B-8DE4C9FDA01B}">
      <dgm:prSet/>
      <dgm:spPr/>
      <dgm:t>
        <a:bodyPr/>
        <a:lstStyle/>
        <a:p>
          <a:pPr rtl="0"/>
          <a:r>
            <a:rPr lang="cs-CZ" smtClean="0"/>
            <a:t>Je to knihkupectví, prodejna elektroniky atd.</a:t>
          </a:r>
          <a:endParaRPr lang="cs-CZ"/>
        </a:p>
      </dgm:t>
    </dgm:pt>
    <dgm:pt modelId="{E77B9FCC-14BF-49BE-B562-1D078FF9B1FC}" type="parTrans" cxnId="{65A18FDE-9FA7-4E62-9AE4-659A1EB48D8A}">
      <dgm:prSet/>
      <dgm:spPr/>
      <dgm:t>
        <a:bodyPr/>
        <a:lstStyle/>
        <a:p>
          <a:endParaRPr lang="cs-CZ"/>
        </a:p>
      </dgm:t>
    </dgm:pt>
    <dgm:pt modelId="{EE4A94F2-5D9A-42BF-B348-287E9624ADE0}" type="sibTrans" cxnId="{65A18FDE-9FA7-4E62-9AE4-659A1EB48D8A}">
      <dgm:prSet/>
      <dgm:spPr/>
      <dgm:t>
        <a:bodyPr/>
        <a:lstStyle/>
        <a:p>
          <a:endParaRPr lang="cs-CZ"/>
        </a:p>
      </dgm:t>
    </dgm:pt>
    <dgm:pt modelId="{5204CA2B-9783-4448-B576-728EA28BA39C}" type="pres">
      <dgm:prSet presAssocID="{8FBF4C74-3B21-4587-A7B5-5DA2D931B11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85123D4-B3B5-4DDF-A596-4637DF9BE41A}" type="pres">
      <dgm:prSet presAssocID="{9BC79AC6-F50F-4398-AE08-B07ADDA87F44}" presName="root1" presStyleCnt="0"/>
      <dgm:spPr/>
    </dgm:pt>
    <dgm:pt modelId="{457DE838-E348-41A6-A780-5029CF921A9F}" type="pres">
      <dgm:prSet presAssocID="{9BC79AC6-F50F-4398-AE08-B07ADDA87F4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5161BDE-F830-4076-B451-D87423C550AE}" type="pres">
      <dgm:prSet presAssocID="{9BC79AC6-F50F-4398-AE08-B07ADDA87F44}" presName="level2hierChild" presStyleCnt="0"/>
      <dgm:spPr/>
    </dgm:pt>
    <dgm:pt modelId="{1CA4999B-CC63-4510-8C0C-2B819F92F1F0}" type="pres">
      <dgm:prSet presAssocID="{6B2871A6-8EEC-4A5E-A240-30ABBB7EC618}" presName="conn2-1" presStyleLbl="parChTrans1D2" presStyleIdx="0" presStyleCnt="4"/>
      <dgm:spPr/>
      <dgm:t>
        <a:bodyPr/>
        <a:lstStyle/>
        <a:p>
          <a:endParaRPr lang="cs-CZ"/>
        </a:p>
      </dgm:t>
    </dgm:pt>
    <dgm:pt modelId="{365BDBDC-EC45-4473-8263-42C57F093EB0}" type="pres">
      <dgm:prSet presAssocID="{6B2871A6-8EEC-4A5E-A240-30ABBB7EC618}" presName="connTx" presStyleLbl="parChTrans1D2" presStyleIdx="0" presStyleCnt="4"/>
      <dgm:spPr/>
      <dgm:t>
        <a:bodyPr/>
        <a:lstStyle/>
        <a:p>
          <a:endParaRPr lang="cs-CZ"/>
        </a:p>
      </dgm:t>
    </dgm:pt>
    <dgm:pt modelId="{A88467DA-90DC-470A-87F8-CB5E190D27F4}" type="pres">
      <dgm:prSet presAssocID="{33285861-CE4E-4EB8-8C28-4116C3AFB02C}" presName="root2" presStyleCnt="0"/>
      <dgm:spPr/>
    </dgm:pt>
    <dgm:pt modelId="{98220995-5945-4453-A103-2CEFFB8DEAFF}" type="pres">
      <dgm:prSet presAssocID="{33285861-CE4E-4EB8-8C28-4116C3AFB02C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8F27E21-4A1F-42F3-BF42-3B0F5FDB93EE}" type="pres">
      <dgm:prSet presAssocID="{33285861-CE4E-4EB8-8C28-4116C3AFB02C}" presName="level3hierChild" presStyleCnt="0"/>
      <dgm:spPr/>
    </dgm:pt>
    <dgm:pt modelId="{0751DCEE-F39E-46B2-A801-D904C2062F68}" type="pres">
      <dgm:prSet presAssocID="{B8E94D95-DD84-48B0-B68B-C68EE735D53C}" presName="conn2-1" presStyleLbl="parChTrans1D2" presStyleIdx="1" presStyleCnt="4"/>
      <dgm:spPr/>
      <dgm:t>
        <a:bodyPr/>
        <a:lstStyle/>
        <a:p>
          <a:endParaRPr lang="cs-CZ"/>
        </a:p>
      </dgm:t>
    </dgm:pt>
    <dgm:pt modelId="{DFBF0A7E-C461-41A3-8AB2-79314CB112C3}" type="pres">
      <dgm:prSet presAssocID="{B8E94D95-DD84-48B0-B68B-C68EE735D53C}" presName="connTx" presStyleLbl="parChTrans1D2" presStyleIdx="1" presStyleCnt="4"/>
      <dgm:spPr/>
      <dgm:t>
        <a:bodyPr/>
        <a:lstStyle/>
        <a:p>
          <a:endParaRPr lang="cs-CZ"/>
        </a:p>
      </dgm:t>
    </dgm:pt>
    <dgm:pt modelId="{88C1E8AB-71AB-430E-AD6C-4BFDADBE376B}" type="pres">
      <dgm:prSet presAssocID="{67E87690-61AD-4FEE-B29D-2627F818A561}" presName="root2" presStyleCnt="0"/>
      <dgm:spPr/>
    </dgm:pt>
    <dgm:pt modelId="{7E133D9A-A2E2-4316-9F97-85C805EA30FF}" type="pres">
      <dgm:prSet presAssocID="{67E87690-61AD-4FEE-B29D-2627F818A561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E62D808-A4AA-448D-9754-9A5B38A77B44}" type="pres">
      <dgm:prSet presAssocID="{67E87690-61AD-4FEE-B29D-2627F818A561}" presName="level3hierChild" presStyleCnt="0"/>
      <dgm:spPr/>
    </dgm:pt>
    <dgm:pt modelId="{0031A030-EB6D-4E6A-BEC7-876A7D116340}" type="pres">
      <dgm:prSet presAssocID="{67AE758D-18F4-49EE-81A0-1E87355D2BA1}" presName="conn2-1" presStyleLbl="parChTrans1D2" presStyleIdx="2" presStyleCnt="4"/>
      <dgm:spPr/>
      <dgm:t>
        <a:bodyPr/>
        <a:lstStyle/>
        <a:p>
          <a:endParaRPr lang="cs-CZ"/>
        </a:p>
      </dgm:t>
    </dgm:pt>
    <dgm:pt modelId="{3246E3E8-9B9C-46D3-BA7A-7CE03C2835C1}" type="pres">
      <dgm:prSet presAssocID="{67AE758D-18F4-49EE-81A0-1E87355D2BA1}" presName="connTx" presStyleLbl="parChTrans1D2" presStyleIdx="2" presStyleCnt="4"/>
      <dgm:spPr/>
      <dgm:t>
        <a:bodyPr/>
        <a:lstStyle/>
        <a:p>
          <a:endParaRPr lang="cs-CZ"/>
        </a:p>
      </dgm:t>
    </dgm:pt>
    <dgm:pt modelId="{47DD87E9-192B-4D51-B3D5-D07320A0DDAE}" type="pres">
      <dgm:prSet presAssocID="{818A5A20-15EE-44BC-9F49-BCB8D9A7EBE1}" presName="root2" presStyleCnt="0"/>
      <dgm:spPr/>
    </dgm:pt>
    <dgm:pt modelId="{63B0A36C-4322-4375-9A5C-F30FD152EE0E}" type="pres">
      <dgm:prSet presAssocID="{818A5A20-15EE-44BC-9F49-BCB8D9A7EBE1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6A7EDD1-976E-46E8-932C-0F28BC49C62D}" type="pres">
      <dgm:prSet presAssocID="{818A5A20-15EE-44BC-9F49-BCB8D9A7EBE1}" presName="level3hierChild" presStyleCnt="0"/>
      <dgm:spPr/>
    </dgm:pt>
    <dgm:pt modelId="{D912133A-FEEC-43B5-9FC1-A6BEE8C62CCF}" type="pres">
      <dgm:prSet presAssocID="{E77B9FCC-14BF-49BE-B562-1D078FF9B1FC}" presName="conn2-1" presStyleLbl="parChTrans1D2" presStyleIdx="3" presStyleCnt="4"/>
      <dgm:spPr/>
      <dgm:t>
        <a:bodyPr/>
        <a:lstStyle/>
        <a:p>
          <a:endParaRPr lang="cs-CZ"/>
        </a:p>
      </dgm:t>
    </dgm:pt>
    <dgm:pt modelId="{45D29F9D-7F54-4EAE-81E3-F14FD0EFF97C}" type="pres">
      <dgm:prSet presAssocID="{E77B9FCC-14BF-49BE-B562-1D078FF9B1FC}" presName="connTx" presStyleLbl="parChTrans1D2" presStyleIdx="3" presStyleCnt="4"/>
      <dgm:spPr/>
      <dgm:t>
        <a:bodyPr/>
        <a:lstStyle/>
        <a:p>
          <a:endParaRPr lang="cs-CZ"/>
        </a:p>
      </dgm:t>
    </dgm:pt>
    <dgm:pt modelId="{B062E6A9-E7EF-4DA3-B0EF-EA27A918D268}" type="pres">
      <dgm:prSet presAssocID="{B8C05D6F-0E18-44AC-985B-8DE4C9FDA01B}" presName="root2" presStyleCnt="0"/>
      <dgm:spPr/>
    </dgm:pt>
    <dgm:pt modelId="{FAFDA708-C75B-44A0-9382-CA713BA988CF}" type="pres">
      <dgm:prSet presAssocID="{B8C05D6F-0E18-44AC-985B-8DE4C9FDA01B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F1BA0A3-C5F0-496A-A460-9A854C64C94B}" type="pres">
      <dgm:prSet presAssocID="{B8C05D6F-0E18-44AC-985B-8DE4C9FDA01B}" presName="level3hierChild" presStyleCnt="0"/>
      <dgm:spPr/>
    </dgm:pt>
  </dgm:ptLst>
  <dgm:cxnLst>
    <dgm:cxn modelId="{28E51EB0-9884-4336-A472-E457BC53E156}" type="presOf" srcId="{B8C05D6F-0E18-44AC-985B-8DE4C9FDA01B}" destId="{FAFDA708-C75B-44A0-9382-CA713BA988CF}" srcOrd="0" destOrd="0" presId="urn:microsoft.com/office/officeart/2008/layout/HorizontalMultiLevelHierarchy"/>
    <dgm:cxn modelId="{8AD4C503-73A6-4C5E-BB20-184C37C09256}" srcId="{9BC79AC6-F50F-4398-AE08-B07ADDA87F44}" destId="{33285861-CE4E-4EB8-8C28-4116C3AFB02C}" srcOrd="0" destOrd="0" parTransId="{6B2871A6-8EEC-4A5E-A240-30ABBB7EC618}" sibTransId="{57EA719F-F69C-4936-8A99-FC179354A31A}"/>
    <dgm:cxn modelId="{65A18FDE-9FA7-4E62-9AE4-659A1EB48D8A}" srcId="{9BC79AC6-F50F-4398-AE08-B07ADDA87F44}" destId="{B8C05D6F-0E18-44AC-985B-8DE4C9FDA01B}" srcOrd="3" destOrd="0" parTransId="{E77B9FCC-14BF-49BE-B562-1D078FF9B1FC}" sibTransId="{EE4A94F2-5D9A-42BF-B348-287E9624ADE0}"/>
    <dgm:cxn modelId="{330E6DCB-AD76-478A-8918-27348C612F8D}" type="presOf" srcId="{67E87690-61AD-4FEE-B29D-2627F818A561}" destId="{7E133D9A-A2E2-4316-9F97-85C805EA30FF}" srcOrd="0" destOrd="0" presId="urn:microsoft.com/office/officeart/2008/layout/HorizontalMultiLevelHierarchy"/>
    <dgm:cxn modelId="{5B34DFFE-F1FE-4052-A772-4B5017753A2A}" type="presOf" srcId="{67AE758D-18F4-49EE-81A0-1E87355D2BA1}" destId="{0031A030-EB6D-4E6A-BEC7-876A7D116340}" srcOrd="0" destOrd="0" presId="urn:microsoft.com/office/officeart/2008/layout/HorizontalMultiLevelHierarchy"/>
    <dgm:cxn modelId="{974AD1DE-7F60-4CD1-8C67-DC8695ACB8AA}" srcId="{8FBF4C74-3B21-4587-A7B5-5DA2D931B110}" destId="{9BC79AC6-F50F-4398-AE08-B07ADDA87F44}" srcOrd="0" destOrd="0" parTransId="{EEDE86A9-3D21-4F01-9F38-6D73F52FCEAC}" sibTransId="{AF54039A-26FA-4E77-A367-026A890FF3B8}"/>
    <dgm:cxn modelId="{5F99FD3F-87C5-4099-B154-2B40A765315F}" type="presOf" srcId="{6B2871A6-8EEC-4A5E-A240-30ABBB7EC618}" destId="{1CA4999B-CC63-4510-8C0C-2B819F92F1F0}" srcOrd="0" destOrd="0" presId="urn:microsoft.com/office/officeart/2008/layout/HorizontalMultiLevelHierarchy"/>
    <dgm:cxn modelId="{97243CD9-A8FF-491B-B55C-C142CDB6AB9B}" type="presOf" srcId="{9BC79AC6-F50F-4398-AE08-B07ADDA87F44}" destId="{457DE838-E348-41A6-A780-5029CF921A9F}" srcOrd="0" destOrd="0" presId="urn:microsoft.com/office/officeart/2008/layout/HorizontalMultiLevelHierarchy"/>
    <dgm:cxn modelId="{32ABEED9-C76E-44A6-8B0C-B0722DCA6ED5}" type="presOf" srcId="{67AE758D-18F4-49EE-81A0-1E87355D2BA1}" destId="{3246E3E8-9B9C-46D3-BA7A-7CE03C2835C1}" srcOrd="1" destOrd="0" presId="urn:microsoft.com/office/officeart/2008/layout/HorizontalMultiLevelHierarchy"/>
    <dgm:cxn modelId="{904FEF72-262C-4080-8770-97705A4707D7}" type="presOf" srcId="{818A5A20-15EE-44BC-9F49-BCB8D9A7EBE1}" destId="{63B0A36C-4322-4375-9A5C-F30FD152EE0E}" srcOrd="0" destOrd="0" presId="urn:microsoft.com/office/officeart/2008/layout/HorizontalMultiLevelHierarchy"/>
    <dgm:cxn modelId="{5C3E7BD9-D8C3-4A13-848E-984A686F5470}" type="presOf" srcId="{E77B9FCC-14BF-49BE-B562-1D078FF9B1FC}" destId="{45D29F9D-7F54-4EAE-81E3-F14FD0EFF97C}" srcOrd="1" destOrd="0" presId="urn:microsoft.com/office/officeart/2008/layout/HorizontalMultiLevelHierarchy"/>
    <dgm:cxn modelId="{B75A358C-5A7F-4F4D-B000-0C0BC93A2125}" type="presOf" srcId="{8FBF4C74-3B21-4587-A7B5-5DA2D931B110}" destId="{5204CA2B-9783-4448-B576-728EA28BA39C}" srcOrd="0" destOrd="0" presId="urn:microsoft.com/office/officeart/2008/layout/HorizontalMultiLevelHierarchy"/>
    <dgm:cxn modelId="{964A0A31-D546-4520-B803-1270DEDC2463}" srcId="{9BC79AC6-F50F-4398-AE08-B07ADDA87F44}" destId="{818A5A20-15EE-44BC-9F49-BCB8D9A7EBE1}" srcOrd="2" destOrd="0" parTransId="{67AE758D-18F4-49EE-81A0-1E87355D2BA1}" sibTransId="{6CE0CF7F-ADE8-4743-83E2-132E9B3C0AF3}"/>
    <dgm:cxn modelId="{AF2A2A5A-FD10-43FF-9BD0-06E84676CF7B}" type="presOf" srcId="{6B2871A6-8EEC-4A5E-A240-30ABBB7EC618}" destId="{365BDBDC-EC45-4473-8263-42C57F093EB0}" srcOrd="1" destOrd="0" presId="urn:microsoft.com/office/officeart/2008/layout/HorizontalMultiLevelHierarchy"/>
    <dgm:cxn modelId="{3F911550-8E5D-48D7-9004-D26BE5C0DF82}" type="presOf" srcId="{B8E94D95-DD84-48B0-B68B-C68EE735D53C}" destId="{DFBF0A7E-C461-41A3-8AB2-79314CB112C3}" srcOrd="1" destOrd="0" presId="urn:microsoft.com/office/officeart/2008/layout/HorizontalMultiLevelHierarchy"/>
    <dgm:cxn modelId="{02FD57B0-D138-4D28-8BF3-7695063204A5}" type="presOf" srcId="{33285861-CE4E-4EB8-8C28-4116C3AFB02C}" destId="{98220995-5945-4453-A103-2CEFFB8DEAFF}" srcOrd="0" destOrd="0" presId="urn:microsoft.com/office/officeart/2008/layout/HorizontalMultiLevelHierarchy"/>
    <dgm:cxn modelId="{0C3E989C-AC02-42A8-AA7F-C3A9EA1072F2}" type="presOf" srcId="{B8E94D95-DD84-48B0-B68B-C68EE735D53C}" destId="{0751DCEE-F39E-46B2-A801-D904C2062F68}" srcOrd="0" destOrd="0" presId="urn:microsoft.com/office/officeart/2008/layout/HorizontalMultiLevelHierarchy"/>
    <dgm:cxn modelId="{F6826052-A1B7-48EA-A308-ADDF658591A3}" srcId="{9BC79AC6-F50F-4398-AE08-B07ADDA87F44}" destId="{67E87690-61AD-4FEE-B29D-2627F818A561}" srcOrd="1" destOrd="0" parTransId="{B8E94D95-DD84-48B0-B68B-C68EE735D53C}" sibTransId="{9E230B8F-DC73-407D-90F9-76E105DE58D7}"/>
    <dgm:cxn modelId="{A5999492-E915-493B-B54C-EB75E91864B8}" type="presOf" srcId="{E77B9FCC-14BF-49BE-B562-1D078FF9B1FC}" destId="{D912133A-FEEC-43B5-9FC1-A6BEE8C62CCF}" srcOrd="0" destOrd="0" presId="urn:microsoft.com/office/officeart/2008/layout/HorizontalMultiLevelHierarchy"/>
    <dgm:cxn modelId="{814AB6D0-04CB-481B-B1B4-E81703EA00B4}" type="presParOf" srcId="{5204CA2B-9783-4448-B576-728EA28BA39C}" destId="{E85123D4-B3B5-4DDF-A596-4637DF9BE41A}" srcOrd="0" destOrd="0" presId="urn:microsoft.com/office/officeart/2008/layout/HorizontalMultiLevelHierarchy"/>
    <dgm:cxn modelId="{4EE27BDF-2FF1-44F8-B9E4-74EBCDF16767}" type="presParOf" srcId="{E85123D4-B3B5-4DDF-A596-4637DF9BE41A}" destId="{457DE838-E348-41A6-A780-5029CF921A9F}" srcOrd="0" destOrd="0" presId="urn:microsoft.com/office/officeart/2008/layout/HorizontalMultiLevelHierarchy"/>
    <dgm:cxn modelId="{B0A28906-975D-4157-9A49-6AC2927484B6}" type="presParOf" srcId="{E85123D4-B3B5-4DDF-A596-4637DF9BE41A}" destId="{A5161BDE-F830-4076-B451-D87423C550AE}" srcOrd="1" destOrd="0" presId="urn:microsoft.com/office/officeart/2008/layout/HorizontalMultiLevelHierarchy"/>
    <dgm:cxn modelId="{A1AD0667-E7E1-4903-B46E-6F3F115C5104}" type="presParOf" srcId="{A5161BDE-F830-4076-B451-D87423C550AE}" destId="{1CA4999B-CC63-4510-8C0C-2B819F92F1F0}" srcOrd="0" destOrd="0" presId="urn:microsoft.com/office/officeart/2008/layout/HorizontalMultiLevelHierarchy"/>
    <dgm:cxn modelId="{3DEFC72F-A52B-44E0-A0FF-30B9958BC07A}" type="presParOf" srcId="{1CA4999B-CC63-4510-8C0C-2B819F92F1F0}" destId="{365BDBDC-EC45-4473-8263-42C57F093EB0}" srcOrd="0" destOrd="0" presId="urn:microsoft.com/office/officeart/2008/layout/HorizontalMultiLevelHierarchy"/>
    <dgm:cxn modelId="{FF2EB92F-F83D-4B5D-8EC9-F1A0814095A6}" type="presParOf" srcId="{A5161BDE-F830-4076-B451-D87423C550AE}" destId="{A88467DA-90DC-470A-87F8-CB5E190D27F4}" srcOrd="1" destOrd="0" presId="urn:microsoft.com/office/officeart/2008/layout/HorizontalMultiLevelHierarchy"/>
    <dgm:cxn modelId="{D76B1495-FEB3-4AA6-8160-BF39C91753AD}" type="presParOf" srcId="{A88467DA-90DC-470A-87F8-CB5E190D27F4}" destId="{98220995-5945-4453-A103-2CEFFB8DEAFF}" srcOrd="0" destOrd="0" presId="urn:microsoft.com/office/officeart/2008/layout/HorizontalMultiLevelHierarchy"/>
    <dgm:cxn modelId="{3A4535EA-AC9A-4B0A-A9FA-5A0C2E806832}" type="presParOf" srcId="{A88467DA-90DC-470A-87F8-CB5E190D27F4}" destId="{38F27E21-4A1F-42F3-BF42-3B0F5FDB93EE}" srcOrd="1" destOrd="0" presId="urn:microsoft.com/office/officeart/2008/layout/HorizontalMultiLevelHierarchy"/>
    <dgm:cxn modelId="{0985CBCA-F6DC-4569-9E90-EC42D70DC80C}" type="presParOf" srcId="{A5161BDE-F830-4076-B451-D87423C550AE}" destId="{0751DCEE-F39E-46B2-A801-D904C2062F68}" srcOrd="2" destOrd="0" presId="urn:microsoft.com/office/officeart/2008/layout/HorizontalMultiLevelHierarchy"/>
    <dgm:cxn modelId="{FD33BC30-B8C3-44E8-AFD4-9F02F13A9B83}" type="presParOf" srcId="{0751DCEE-F39E-46B2-A801-D904C2062F68}" destId="{DFBF0A7E-C461-41A3-8AB2-79314CB112C3}" srcOrd="0" destOrd="0" presId="urn:microsoft.com/office/officeart/2008/layout/HorizontalMultiLevelHierarchy"/>
    <dgm:cxn modelId="{38AFCAC5-6D6A-44BF-9705-E8ED413B12EB}" type="presParOf" srcId="{A5161BDE-F830-4076-B451-D87423C550AE}" destId="{88C1E8AB-71AB-430E-AD6C-4BFDADBE376B}" srcOrd="3" destOrd="0" presId="urn:microsoft.com/office/officeart/2008/layout/HorizontalMultiLevelHierarchy"/>
    <dgm:cxn modelId="{B339BE22-E735-4351-98CC-B085C5BCEA29}" type="presParOf" srcId="{88C1E8AB-71AB-430E-AD6C-4BFDADBE376B}" destId="{7E133D9A-A2E2-4316-9F97-85C805EA30FF}" srcOrd="0" destOrd="0" presId="urn:microsoft.com/office/officeart/2008/layout/HorizontalMultiLevelHierarchy"/>
    <dgm:cxn modelId="{B6F0A777-5B5D-47A3-BBDD-33B41AF8FC0E}" type="presParOf" srcId="{88C1E8AB-71AB-430E-AD6C-4BFDADBE376B}" destId="{3E62D808-A4AA-448D-9754-9A5B38A77B44}" srcOrd="1" destOrd="0" presId="urn:microsoft.com/office/officeart/2008/layout/HorizontalMultiLevelHierarchy"/>
    <dgm:cxn modelId="{123602FD-1962-4586-AC64-BE4899A9156E}" type="presParOf" srcId="{A5161BDE-F830-4076-B451-D87423C550AE}" destId="{0031A030-EB6D-4E6A-BEC7-876A7D116340}" srcOrd="4" destOrd="0" presId="urn:microsoft.com/office/officeart/2008/layout/HorizontalMultiLevelHierarchy"/>
    <dgm:cxn modelId="{A2E5A18F-C57D-4404-87B0-3B21065B7A3B}" type="presParOf" srcId="{0031A030-EB6D-4E6A-BEC7-876A7D116340}" destId="{3246E3E8-9B9C-46D3-BA7A-7CE03C2835C1}" srcOrd="0" destOrd="0" presId="urn:microsoft.com/office/officeart/2008/layout/HorizontalMultiLevelHierarchy"/>
    <dgm:cxn modelId="{E04CB8E5-E442-4AF1-A9DA-80114CEF8D77}" type="presParOf" srcId="{A5161BDE-F830-4076-B451-D87423C550AE}" destId="{47DD87E9-192B-4D51-B3D5-D07320A0DDAE}" srcOrd="5" destOrd="0" presId="urn:microsoft.com/office/officeart/2008/layout/HorizontalMultiLevelHierarchy"/>
    <dgm:cxn modelId="{C974F09D-1DD5-42B9-AFB0-0B60DE67AAFD}" type="presParOf" srcId="{47DD87E9-192B-4D51-B3D5-D07320A0DDAE}" destId="{63B0A36C-4322-4375-9A5C-F30FD152EE0E}" srcOrd="0" destOrd="0" presId="urn:microsoft.com/office/officeart/2008/layout/HorizontalMultiLevelHierarchy"/>
    <dgm:cxn modelId="{94306962-30A8-4B4D-89E8-AF088EFC64C5}" type="presParOf" srcId="{47DD87E9-192B-4D51-B3D5-D07320A0DDAE}" destId="{A6A7EDD1-976E-46E8-932C-0F28BC49C62D}" srcOrd="1" destOrd="0" presId="urn:microsoft.com/office/officeart/2008/layout/HorizontalMultiLevelHierarchy"/>
    <dgm:cxn modelId="{76B641B8-8757-4FC8-8B5C-8D6F83A969ED}" type="presParOf" srcId="{A5161BDE-F830-4076-B451-D87423C550AE}" destId="{D912133A-FEEC-43B5-9FC1-A6BEE8C62CCF}" srcOrd="6" destOrd="0" presId="urn:microsoft.com/office/officeart/2008/layout/HorizontalMultiLevelHierarchy"/>
    <dgm:cxn modelId="{DFBD4FF7-286C-4EFA-939F-E65A9AAF88D4}" type="presParOf" srcId="{D912133A-FEEC-43B5-9FC1-A6BEE8C62CCF}" destId="{45D29F9D-7F54-4EAE-81E3-F14FD0EFF97C}" srcOrd="0" destOrd="0" presId="urn:microsoft.com/office/officeart/2008/layout/HorizontalMultiLevelHierarchy"/>
    <dgm:cxn modelId="{DB4F1A25-97F8-4460-9B81-B5AA7956C933}" type="presParOf" srcId="{A5161BDE-F830-4076-B451-D87423C550AE}" destId="{B062E6A9-E7EF-4DA3-B0EF-EA27A918D268}" srcOrd="7" destOrd="0" presId="urn:microsoft.com/office/officeart/2008/layout/HorizontalMultiLevelHierarchy"/>
    <dgm:cxn modelId="{7DA849AB-3AAD-4DAD-BCB7-074B534AADAB}" type="presParOf" srcId="{B062E6A9-E7EF-4DA3-B0EF-EA27A918D268}" destId="{FAFDA708-C75B-44A0-9382-CA713BA988CF}" srcOrd="0" destOrd="0" presId="urn:microsoft.com/office/officeart/2008/layout/HorizontalMultiLevelHierarchy"/>
    <dgm:cxn modelId="{123F3810-8425-487F-956D-839EE9A633DA}" type="presParOf" srcId="{B062E6A9-E7EF-4DA3-B0EF-EA27A918D268}" destId="{5F1BA0A3-C5F0-496A-A460-9A854C64C94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B795533-0DDB-4F06-A473-E70187AA174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cs-CZ"/>
        </a:p>
      </dgm:t>
    </dgm:pt>
    <dgm:pt modelId="{D5BBD31C-9EAA-4410-91FE-FE98ABF9987E}">
      <dgm:prSet/>
      <dgm:spPr/>
      <dgm:t>
        <a:bodyPr/>
        <a:lstStyle/>
        <a:p>
          <a:pPr rtl="0"/>
          <a:r>
            <a:rPr lang="cs-CZ" b="1" smtClean="0"/>
            <a:t>VÝHRADNÍ PRODEJ</a:t>
          </a:r>
          <a:endParaRPr lang="cs-CZ"/>
        </a:p>
      </dgm:t>
    </dgm:pt>
    <dgm:pt modelId="{76EE77B6-D173-41C2-B7DB-3D360C726EBC}" type="parTrans" cxnId="{7663BA9D-60C5-4801-BAA1-D8108BC4B397}">
      <dgm:prSet/>
      <dgm:spPr/>
      <dgm:t>
        <a:bodyPr/>
        <a:lstStyle/>
        <a:p>
          <a:endParaRPr lang="cs-CZ"/>
        </a:p>
      </dgm:t>
    </dgm:pt>
    <dgm:pt modelId="{C173BD3F-A243-4D49-86AB-7B21CF0DFA6B}" type="sibTrans" cxnId="{7663BA9D-60C5-4801-BAA1-D8108BC4B397}">
      <dgm:prSet/>
      <dgm:spPr/>
      <dgm:t>
        <a:bodyPr/>
        <a:lstStyle/>
        <a:p>
          <a:endParaRPr lang="cs-CZ"/>
        </a:p>
      </dgm:t>
    </dgm:pt>
    <dgm:pt modelId="{25C452E9-BE02-475D-B5DD-B431836D7A9F}">
      <dgm:prSet/>
      <dgm:spPr/>
      <dgm:t>
        <a:bodyPr/>
        <a:lstStyle/>
        <a:p>
          <a:pPr rtl="0"/>
          <a:r>
            <a:rPr lang="cs-CZ" dirty="0" smtClean="0"/>
            <a:t>Týká se prodeje luxusního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značkového zboží</a:t>
          </a:r>
          <a:endParaRPr lang="cs-CZ" dirty="0"/>
        </a:p>
      </dgm:t>
    </dgm:pt>
    <dgm:pt modelId="{83C2BE03-53D0-4D83-96D9-3E0651C7BC17}" type="parTrans" cxnId="{ECAA0923-244E-48F8-9415-9CC72012D8A1}">
      <dgm:prSet/>
      <dgm:spPr/>
      <dgm:t>
        <a:bodyPr/>
        <a:lstStyle/>
        <a:p>
          <a:endParaRPr lang="cs-CZ"/>
        </a:p>
      </dgm:t>
    </dgm:pt>
    <dgm:pt modelId="{BFC234F4-ED13-4E72-A430-7A7D1B035070}" type="sibTrans" cxnId="{ECAA0923-244E-48F8-9415-9CC72012D8A1}">
      <dgm:prSet/>
      <dgm:spPr/>
      <dgm:t>
        <a:bodyPr/>
        <a:lstStyle/>
        <a:p>
          <a:endParaRPr lang="cs-CZ"/>
        </a:p>
      </dgm:t>
    </dgm:pt>
    <dgm:pt modelId="{C18E86B9-A6AC-41DC-8491-42601403D30D}">
      <dgm:prSet/>
      <dgm:spPr/>
      <dgm:t>
        <a:bodyPr/>
        <a:lstStyle/>
        <a:p>
          <a:pPr rtl="0"/>
          <a:r>
            <a:rPr lang="cs-CZ" dirty="0" smtClean="0"/>
            <a:t>Jsou zde kladeny vysoké požadavky na umístění prodejny</a:t>
          </a:r>
          <a:endParaRPr lang="cs-CZ" dirty="0"/>
        </a:p>
      </dgm:t>
    </dgm:pt>
    <dgm:pt modelId="{E22670BE-9CD6-4255-92F3-0A5DADF58C17}" type="parTrans" cxnId="{E169E7DD-F565-4DAB-86D1-147D420B5D6C}">
      <dgm:prSet/>
      <dgm:spPr/>
      <dgm:t>
        <a:bodyPr/>
        <a:lstStyle/>
        <a:p>
          <a:endParaRPr lang="cs-CZ"/>
        </a:p>
      </dgm:t>
    </dgm:pt>
    <dgm:pt modelId="{95E90E8C-61CF-4862-A525-5C1B3F421AD1}" type="sibTrans" cxnId="{E169E7DD-F565-4DAB-86D1-147D420B5D6C}">
      <dgm:prSet/>
      <dgm:spPr/>
      <dgm:t>
        <a:bodyPr/>
        <a:lstStyle/>
        <a:p>
          <a:endParaRPr lang="cs-CZ"/>
        </a:p>
      </dgm:t>
    </dgm:pt>
    <dgm:pt modelId="{3F8C9146-1C03-45A5-A5AC-4147E64D6611}">
      <dgm:prSet/>
      <dgm:spPr/>
      <dgm:t>
        <a:bodyPr/>
        <a:lstStyle/>
        <a:p>
          <a:pPr rtl="0"/>
          <a:r>
            <a:rPr lang="cs-CZ" dirty="0" smtClean="0"/>
            <a:t>Zákazník je ochoten i za zbožím cestovat</a:t>
          </a:r>
          <a:endParaRPr lang="cs-CZ" dirty="0"/>
        </a:p>
      </dgm:t>
    </dgm:pt>
    <dgm:pt modelId="{31CAA473-7F4F-4AAB-A6D7-EB6C3F354B2B}" type="parTrans" cxnId="{73D74DC2-A30F-4ED1-9480-65F0FDFBC064}">
      <dgm:prSet/>
      <dgm:spPr/>
      <dgm:t>
        <a:bodyPr/>
        <a:lstStyle/>
        <a:p>
          <a:endParaRPr lang="cs-CZ"/>
        </a:p>
      </dgm:t>
    </dgm:pt>
    <dgm:pt modelId="{6BF8C328-3ED4-401B-8DFA-B14E91F234AC}" type="sibTrans" cxnId="{73D74DC2-A30F-4ED1-9480-65F0FDFBC064}">
      <dgm:prSet/>
      <dgm:spPr/>
      <dgm:t>
        <a:bodyPr/>
        <a:lstStyle/>
        <a:p>
          <a:endParaRPr lang="cs-CZ"/>
        </a:p>
      </dgm:t>
    </dgm:pt>
    <dgm:pt modelId="{8F8ED128-B323-485D-BBEA-381E6ABDA6CD}">
      <dgm:prSet/>
      <dgm:spPr/>
      <dgm:t>
        <a:bodyPr/>
        <a:lstStyle/>
        <a:p>
          <a:pPr rtl="0"/>
          <a:r>
            <a:rPr lang="cs-CZ" dirty="0" smtClean="0"/>
            <a:t>Firma se nesnaží nabízet toto zboží v mnoha prodejnách, naopak pomáhá vytvářet jedinečnost ve velmi omezeném počtu prodejen</a:t>
          </a:r>
          <a:endParaRPr lang="cs-CZ" dirty="0"/>
        </a:p>
      </dgm:t>
    </dgm:pt>
    <dgm:pt modelId="{636DC412-0852-4FB3-A2A2-0F59E666D612}" type="parTrans" cxnId="{5CD1FA34-75CC-45B7-92F0-33202EBB68A5}">
      <dgm:prSet/>
      <dgm:spPr/>
      <dgm:t>
        <a:bodyPr/>
        <a:lstStyle/>
        <a:p>
          <a:endParaRPr lang="cs-CZ"/>
        </a:p>
      </dgm:t>
    </dgm:pt>
    <dgm:pt modelId="{E7E41AA7-495A-42C0-9F27-21D8093E1D0D}" type="sibTrans" cxnId="{5CD1FA34-75CC-45B7-92F0-33202EBB68A5}">
      <dgm:prSet/>
      <dgm:spPr/>
      <dgm:t>
        <a:bodyPr/>
        <a:lstStyle/>
        <a:p>
          <a:endParaRPr lang="cs-CZ"/>
        </a:p>
      </dgm:t>
    </dgm:pt>
    <dgm:pt modelId="{257309CE-A49B-4DA2-968D-FEF67774D519}">
      <dgm:prSet/>
      <dgm:spPr/>
      <dgm:t>
        <a:bodyPr/>
        <a:lstStyle/>
        <a:p>
          <a:pPr rtl="0"/>
          <a:r>
            <a:rPr lang="cs-CZ" dirty="0" smtClean="0"/>
            <a:t>Jedná se o </a:t>
          </a:r>
          <a:r>
            <a:rPr lang="cs-CZ" dirty="0" smtClean="0"/>
            <a:t>automobily, </a:t>
          </a:r>
          <a:r>
            <a:rPr lang="cs-CZ" dirty="0" smtClean="0"/>
            <a:t>oblečení, šperky, kosmetiku</a:t>
          </a:r>
          <a:endParaRPr lang="cs-CZ" dirty="0"/>
        </a:p>
      </dgm:t>
    </dgm:pt>
    <dgm:pt modelId="{E51F965C-26C2-4DC7-8CB4-92226D3B3409}" type="parTrans" cxnId="{6FF34A6F-3F53-4322-A652-9CBD38307C9D}">
      <dgm:prSet/>
      <dgm:spPr/>
      <dgm:t>
        <a:bodyPr/>
        <a:lstStyle/>
        <a:p>
          <a:endParaRPr lang="cs-CZ"/>
        </a:p>
      </dgm:t>
    </dgm:pt>
    <dgm:pt modelId="{53A05EA1-CDEF-4C33-9F18-E054C0C53062}" type="sibTrans" cxnId="{6FF34A6F-3F53-4322-A652-9CBD38307C9D}">
      <dgm:prSet/>
      <dgm:spPr/>
      <dgm:t>
        <a:bodyPr/>
        <a:lstStyle/>
        <a:p>
          <a:endParaRPr lang="cs-CZ"/>
        </a:p>
      </dgm:t>
    </dgm:pt>
    <dgm:pt modelId="{34702B78-C392-4AF5-8A92-810AE987BEDA}" type="pres">
      <dgm:prSet presAssocID="{7B795533-0DDB-4F06-A473-E70187AA174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DC99387-8DE4-490D-9A10-F99842677A92}" type="pres">
      <dgm:prSet presAssocID="{D5BBD31C-9EAA-4410-91FE-FE98ABF9987E}" presName="root1" presStyleCnt="0"/>
      <dgm:spPr/>
    </dgm:pt>
    <dgm:pt modelId="{AF5CC4B8-7639-494E-80E7-FFFB44D9FBA7}" type="pres">
      <dgm:prSet presAssocID="{D5BBD31C-9EAA-4410-91FE-FE98ABF9987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8907EAD-2F9D-4364-8882-4E5662EF821B}" type="pres">
      <dgm:prSet presAssocID="{D5BBD31C-9EAA-4410-91FE-FE98ABF9987E}" presName="level2hierChild" presStyleCnt="0"/>
      <dgm:spPr/>
    </dgm:pt>
    <dgm:pt modelId="{5F6A4492-19AE-437E-844B-AB72A655FD8C}" type="pres">
      <dgm:prSet presAssocID="{83C2BE03-53D0-4D83-96D9-3E0651C7BC17}" presName="conn2-1" presStyleLbl="parChTrans1D2" presStyleIdx="0" presStyleCnt="5"/>
      <dgm:spPr/>
      <dgm:t>
        <a:bodyPr/>
        <a:lstStyle/>
        <a:p>
          <a:endParaRPr lang="cs-CZ"/>
        </a:p>
      </dgm:t>
    </dgm:pt>
    <dgm:pt modelId="{204739D3-F62A-4042-831A-642C0E56EE52}" type="pres">
      <dgm:prSet presAssocID="{83C2BE03-53D0-4D83-96D9-3E0651C7BC17}" presName="connTx" presStyleLbl="parChTrans1D2" presStyleIdx="0" presStyleCnt="5"/>
      <dgm:spPr/>
      <dgm:t>
        <a:bodyPr/>
        <a:lstStyle/>
        <a:p>
          <a:endParaRPr lang="cs-CZ"/>
        </a:p>
      </dgm:t>
    </dgm:pt>
    <dgm:pt modelId="{938F5F52-D7F7-429F-A2E1-341ADBDBD662}" type="pres">
      <dgm:prSet presAssocID="{25C452E9-BE02-475D-B5DD-B431836D7A9F}" presName="root2" presStyleCnt="0"/>
      <dgm:spPr/>
    </dgm:pt>
    <dgm:pt modelId="{CB9B9D76-8A06-486C-9B71-A26C090BC1EF}" type="pres">
      <dgm:prSet presAssocID="{25C452E9-BE02-475D-B5DD-B431836D7A9F}" presName="LevelTwoTextNode" presStyleLbl="node2" presStyleIdx="0" presStyleCnt="5" custScaleX="15504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2A249A4-4BEE-4DBF-9DEA-76632A8247FC}" type="pres">
      <dgm:prSet presAssocID="{25C452E9-BE02-475D-B5DD-B431836D7A9F}" presName="level3hierChild" presStyleCnt="0"/>
      <dgm:spPr/>
    </dgm:pt>
    <dgm:pt modelId="{44D66980-94EA-4963-87CF-0A2AD1F530FD}" type="pres">
      <dgm:prSet presAssocID="{E22670BE-9CD6-4255-92F3-0A5DADF58C17}" presName="conn2-1" presStyleLbl="parChTrans1D2" presStyleIdx="1" presStyleCnt="5"/>
      <dgm:spPr/>
      <dgm:t>
        <a:bodyPr/>
        <a:lstStyle/>
        <a:p>
          <a:endParaRPr lang="cs-CZ"/>
        </a:p>
      </dgm:t>
    </dgm:pt>
    <dgm:pt modelId="{979F6EF6-8034-43DC-A879-8D5DD1E1A610}" type="pres">
      <dgm:prSet presAssocID="{E22670BE-9CD6-4255-92F3-0A5DADF58C17}" presName="connTx" presStyleLbl="parChTrans1D2" presStyleIdx="1" presStyleCnt="5"/>
      <dgm:spPr/>
      <dgm:t>
        <a:bodyPr/>
        <a:lstStyle/>
        <a:p>
          <a:endParaRPr lang="cs-CZ"/>
        </a:p>
      </dgm:t>
    </dgm:pt>
    <dgm:pt modelId="{5885074C-2F80-428C-A8F9-95ACF8BCAEE7}" type="pres">
      <dgm:prSet presAssocID="{C18E86B9-A6AC-41DC-8491-42601403D30D}" presName="root2" presStyleCnt="0"/>
      <dgm:spPr/>
    </dgm:pt>
    <dgm:pt modelId="{572F3AFB-4378-4881-9BAF-1C01A5FDE2C5}" type="pres">
      <dgm:prSet presAssocID="{C18E86B9-A6AC-41DC-8491-42601403D30D}" presName="LevelTwoTextNode" presStyleLbl="node2" presStyleIdx="1" presStyleCnt="5" custScaleX="20508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C163964-98C9-482A-B89B-9F40D34E8618}" type="pres">
      <dgm:prSet presAssocID="{C18E86B9-A6AC-41DC-8491-42601403D30D}" presName="level3hierChild" presStyleCnt="0"/>
      <dgm:spPr/>
    </dgm:pt>
    <dgm:pt modelId="{3992D9FE-DD44-4CC4-9684-FA8E33F2CC61}" type="pres">
      <dgm:prSet presAssocID="{31CAA473-7F4F-4AAB-A6D7-EB6C3F354B2B}" presName="conn2-1" presStyleLbl="parChTrans1D2" presStyleIdx="2" presStyleCnt="5"/>
      <dgm:spPr/>
      <dgm:t>
        <a:bodyPr/>
        <a:lstStyle/>
        <a:p>
          <a:endParaRPr lang="cs-CZ"/>
        </a:p>
      </dgm:t>
    </dgm:pt>
    <dgm:pt modelId="{D3E5A096-8E9D-421A-BB30-5C10BDF4806F}" type="pres">
      <dgm:prSet presAssocID="{31CAA473-7F4F-4AAB-A6D7-EB6C3F354B2B}" presName="connTx" presStyleLbl="parChTrans1D2" presStyleIdx="2" presStyleCnt="5"/>
      <dgm:spPr/>
      <dgm:t>
        <a:bodyPr/>
        <a:lstStyle/>
        <a:p>
          <a:endParaRPr lang="cs-CZ"/>
        </a:p>
      </dgm:t>
    </dgm:pt>
    <dgm:pt modelId="{7A1DBBC2-8180-4708-B2C9-B7F80CD7388E}" type="pres">
      <dgm:prSet presAssocID="{3F8C9146-1C03-45A5-A5AC-4147E64D6611}" presName="root2" presStyleCnt="0"/>
      <dgm:spPr/>
    </dgm:pt>
    <dgm:pt modelId="{74E93D63-D6E6-472A-801F-C6ED25BF9DF6}" type="pres">
      <dgm:prSet presAssocID="{3F8C9146-1C03-45A5-A5AC-4147E64D6611}" presName="LevelTwoTextNode" presStyleLbl="node2" presStyleIdx="2" presStyleCnt="5" custScaleX="22002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4E144A6-4987-4D11-AE01-E30A1202A6BA}" type="pres">
      <dgm:prSet presAssocID="{3F8C9146-1C03-45A5-A5AC-4147E64D6611}" presName="level3hierChild" presStyleCnt="0"/>
      <dgm:spPr/>
    </dgm:pt>
    <dgm:pt modelId="{430CA912-B806-42D9-98CC-6C8C1179FE39}" type="pres">
      <dgm:prSet presAssocID="{636DC412-0852-4FB3-A2A2-0F59E666D612}" presName="conn2-1" presStyleLbl="parChTrans1D2" presStyleIdx="3" presStyleCnt="5"/>
      <dgm:spPr/>
      <dgm:t>
        <a:bodyPr/>
        <a:lstStyle/>
        <a:p>
          <a:endParaRPr lang="cs-CZ"/>
        </a:p>
      </dgm:t>
    </dgm:pt>
    <dgm:pt modelId="{FDE4EEFF-142A-4E2E-A7A8-B76B47C9E228}" type="pres">
      <dgm:prSet presAssocID="{636DC412-0852-4FB3-A2A2-0F59E666D612}" presName="connTx" presStyleLbl="parChTrans1D2" presStyleIdx="3" presStyleCnt="5"/>
      <dgm:spPr/>
      <dgm:t>
        <a:bodyPr/>
        <a:lstStyle/>
        <a:p>
          <a:endParaRPr lang="cs-CZ"/>
        </a:p>
      </dgm:t>
    </dgm:pt>
    <dgm:pt modelId="{074573F2-DC4D-49EF-9136-133F4148D918}" type="pres">
      <dgm:prSet presAssocID="{8F8ED128-B323-485D-BBEA-381E6ABDA6CD}" presName="root2" presStyleCnt="0"/>
      <dgm:spPr/>
    </dgm:pt>
    <dgm:pt modelId="{B5DE91E7-D253-4C01-AC49-5A101B21AFCF}" type="pres">
      <dgm:prSet presAssocID="{8F8ED128-B323-485D-BBEA-381E6ABDA6CD}" presName="LevelTwoTextNode" presStyleLbl="node2" presStyleIdx="3" presStyleCnt="5" custScaleX="26090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F2E0DC6-7CBD-4056-9B38-913279E41B1C}" type="pres">
      <dgm:prSet presAssocID="{8F8ED128-B323-485D-BBEA-381E6ABDA6CD}" presName="level3hierChild" presStyleCnt="0"/>
      <dgm:spPr/>
    </dgm:pt>
    <dgm:pt modelId="{FD78575A-3C93-4E3A-B105-1ECDCFBC34A2}" type="pres">
      <dgm:prSet presAssocID="{E51F965C-26C2-4DC7-8CB4-92226D3B3409}" presName="conn2-1" presStyleLbl="parChTrans1D2" presStyleIdx="4" presStyleCnt="5"/>
      <dgm:spPr/>
      <dgm:t>
        <a:bodyPr/>
        <a:lstStyle/>
        <a:p>
          <a:endParaRPr lang="cs-CZ"/>
        </a:p>
      </dgm:t>
    </dgm:pt>
    <dgm:pt modelId="{ACB5E02A-0E23-47D9-B1B1-0891B8F4E008}" type="pres">
      <dgm:prSet presAssocID="{E51F965C-26C2-4DC7-8CB4-92226D3B3409}" presName="connTx" presStyleLbl="parChTrans1D2" presStyleIdx="4" presStyleCnt="5"/>
      <dgm:spPr/>
      <dgm:t>
        <a:bodyPr/>
        <a:lstStyle/>
        <a:p>
          <a:endParaRPr lang="cs-CZ"/>
        </a:p>
      </dgm:t>
    </dgm:pt>
    <dgm:pt modelId="{BA7ABF23-2031-4009-BE3C-6F6A5DD16A2C}" type="pres">
      <dgm:prSet presAssocID="{257309CE-A49B-4DA2-968D-FEF67774D519}" presName="root2" presStyleCnt="0"/>
      <dgm:spPr/>
    </dgm:pt>
    <dgm:pt modelId="{37091F8C-C435-427B-B0C6-44B819FBCDFE}" type="pres">
      <dgm:prSet presAssocID="{257309CE-A49B-4DA2-968D-FEF67774D519}" presName="LevelTwoTextNode" presStyleLbl="node2" presStyleIdx="4" presStyleCnt="5" custScaleX="21396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051DED2-CD21-4A59-94BB-DBFA497412A1}" type="pres">
      <dgm:prSet presAssocID="{257309CE-A49B-4DA2-968D-FEF67774D519}" presName="level3hierChild" presStyleCnt="0"/>
      <dgm:spPr/>
    </dgm:pt>
  </dgm:ptLst>
  <dgm:cxnLst>
    <dgm:cxn modelId="{5CD1FA34-75CC-45B7-92F0-33202EBB68A5}" srcId="{D5BBD31C-9EAA-4410-91FE-FE98ABF9987E}" destId="{8F8ED128-B323-485D-BBEA-381E6ABDA6CD}" srcOrd="3" destOrd="0" parTransId="{636DC412-0852-4FB3-A2A2-0F59E666D612}" sibTransId="{E7E41AA7-495A-42C0-9F27-21D8093E1D0D}"/>
    <dgm:cxn modelId="{1B0D95A7-0B41-49E4-81E7-A723825F7ED6}" type="presOf" srcId="{E51F965C-26C2-4DC7-8CB4-92226D3B3409}" destId="{ACB5E02A-0E23-47D9-B1B1-0891B8F4E008}" srcOrd="1" destOrd="0" presId="urn:microsoft.com/office/officeart/2008/layout/HorizontalMultiLevelHierarchy"/>
    <dgm:cxn modelId="{E169E7DD-F565-4DAB-86D1-147D420B5D6C}" srcId="{D5BBD31C-9EAA-4410-91FE-FE98ABF9987E}" destId="{C18E86B9-A6AC-41DC-8491-42601403D30D}" srcOrd="1" destOrd="0" parTransId="{E22670BE-9CD6-4255-92F3-0A5DADF58C17}" sibTransId="{95E90E8C-61CF-4862-A525-5C1B3F421AD1}"/>
    <dgm:cxn modelId="{CB95514E-B0F8-467C-AC77-07D02AD6B267}" type="presOf" srcId="{83C2BE03-53D0-4D83-96D9-3E0651C7BC17}" destId="{204739D3-F62A-4042-831A-642C0E56EE52}" srcOrd="1" destOrd="0" presId="urn:microsoft.com/office/officeart/2008/layout/HorizontalMultiLevelHierarchy"/>
    <dgm:cxn modelId="{6FF34A6F-3F53-4322-A652-9CBD38307C9D}" srcId="{D5BBD31C-9EAA-4410-91FE-FE98ABF9987E}" destId="{257309CE-A49B-4DA2-968D-FEF67774D519}" srcOrd="4" destOrd="0" parTransId="{E51F965C-26C2-4DC7-8CB4-92226D3B3409}" sibTransId="{53A05EA1-CDEF-4C33-9F18-E054C0C53062}"/>
    <dgm:cxn modelId="{00D6E3C7-DD55-4D5F-9AF2-A9F9CE698A37}" type="presOf" srcId="{3F8C9146-1C03-45A5-A5AC-4147E64D6611}" destId="{74E93D63-D6E6-472A-801F-C6ED25BF9DF6}" srcOrd="0" destOrd="0" presId="urn:microsoft.com/office/officeart/2008/layout/HorizontalMultiLevelHierarchy"/>
    <dgm:cxn modelId="{96A8DAC0-3670-4B29-A6D2-3E093262D674}" type="presOf" srcId="{636DC412-0852-4FB3-A2A2-0F59E666D612}" destId="{FDE4EEFF-142A-4E2E-A7A8-B76B47C9E228}" srcOrd="1" destOrd="0" presId="urn:microsoft.com/office/officeart/2008/layout/HorizontalMultiLevelHierarchy"/>
    <dgm:cxn modelId="{0255295D-F711-43AD-A405-1E731678E9BB}" type="presOf" srcId="{C18E86B9-A6AC-41DC-8491-42601403D30D}" destId="{572F3AFB-4378-4881-9BAF-1C01A5FDE2C5}" srcOrd="0" destOrd="0" presId="urn:microsoft.com/office/officeart/2008/layout/HorizontalMultiLevelHierarchy"/>
    <dgm:cxn modelId="{73D74DC2-A30F-4ED1-9480-65F0FDFBC064}" srcId="{D5BBD31C-9EAA-4410-91FE-FE98ABF9987E}" destId="{3F8C9146-1C03-45A5-A5AC-4147E64D6611}" srcOrd="2" destOrd="0" parTransId="{31CAA473-7F4F-4AAB-A6D7-EB6C3F354B2B}" sibTransId="{6BF8C328-3ED4-401B-8DFA-B14E91F234AC}"/>
    <dgm:cxn modelId="{636F4B20-6BC7-4B6A-8FF0-BEB696EC354C}" type="presOf" srcId="{8F8ED128-B323-485D-BBEA-381E6ABDA6CD}" destId="{B5DE91E7-D253-4C01-AC49-5A101B21AFCF}" srcOrd="0" destOrd="0" presId="urn:microsoft.com/office/officeart/2008/layout/HorizontalMultiLevelHierarchy"/>
    <dgm:cxn modelId="{7663BA9D-60C5-4801-BAA1-D8108BC4B397}" srcId="{7B795533-0DDB-4F06-A473-E70187AA174F}" destId="{D5BBD31C-9EAA-4410-91FE-FE98ABF9987E}" srcOrd="0" destOrd="0" parTransId="{76EE77B6-D173-41C2-B7DB-3D360C726EBC}" sibTransId="{C173BD3F-A243-4D49-86AB-7B21CF0DFA6B}"/>
    <dgm:cxn modelId="{4A4F4281-DBF1-4650-B122-C592D4C3DD28}" type="presOf" srcId="{257309CE-A49B-4DA2-968D-FEF67774D519}" destId="{37091F8C-C435-427B-B0C6-44B819FBCDFE}" srcOrd="0" destOrd="0" presId="urn:microsoft.com/office/officeart/2008/layout/HorizontalMultiLevelHierarchy"/>
    <dgm:cxn modelId="{F3E4D56A-08BC-414E-9FC3-30C8B71CCFD7}" type="presOf" srcId="{31CAA473-7F4F-4AAB-A6D7-EB6C3F354B2B}" destId="{D3E5A096-8E9D-421A-BB30-5C10BDF4806F}" srcOrd="1" destOrd="0" presId="urn:microsoft.com/office/officeart/2008/layout/HorizontalMultiLevelHierarchy"/>
    <dgm:cxn modelId="{2A29F6BB-8912-4E33-BE1B-F0BF280A0609}" type="presOf" srcId="{D5BBD31C-9EAA-4410-91FE-FE98ABF9987E}" destId="{AF5CC4B8-7639-494E-80E7-FFFB44D9FBA7}" srcOrd="0" destOrd="0" presId="urn:microsoft.com/office/officeart/2008/layout/HorizontalMultiLevelHierarchy"/>
    <dgm:cxn modelId="{FF360AD7-93DE-4338-B91F-9240AAAA7300}" type="presOf" srcId="{25C452E9-BE02-475D-B5DD-B431836D7A9F}" destId="{CB9B9D76-8A06-486C-9B71-A26C090BC1EF}" srcOrd="0" destOrd="0" presId="urn:microsoft.com/office/officeart/2008/layout/HorizontalMultiLevelHierarchy"/>
    <dgm:cxn modelId="{9D5505CA-A6B4-418F-8389-CB134D10E4AD}" type="presOf" srcId="{E51F965C-26C2-4DC7-8CB4-92226D3B3409}" destId="{FD78575A-3C93-4E3A-B105-1ECDCFBC34A2}" srcOrd="0" destOrd="0" presId="urn:microsoft.com/office/officeart/2008/layout/HorizontalMultiLevelHierarchy"/>
    <dgm:cxn modelId="{E5D36BD2-A2D7-41EE-882A-5F6485065769}" type="presOf" srcId="{E22670BE-9CD6-4255-92F3-0A5DADF58C17}" destId="{44D66980-94EA-4963-87CF-0A2AD1F530FD}" srcOrd="0" destOrd="0" presId="urn:microsoft.com/office/officeart/2008/layout/HorizontalMultiLevelHierarchy"/>
    <dgm:cxn modelId="{89CD7138-6894-45B2-AFF4-C91B3C49A3ED}" type="presOf" srcId="{31CAA473-7F4F-4AAB-A6D7-EB6C3F354B2B}" destId="{3992D9FE-DD44-4CC4-9684-FA8E33F2CC61}" srcOrd="0" destOrd="0" presId="urn:microsoft.com/office/officeart/2008/layout/HorizontalMultiLevelHierarchy"/>
    <dgm:cxn modelId="{DD99F2A1-8083-451E-A227-0249C51ADC14}" type="presOf" srcId="{636DC412-0852-4FB3-A2A2-0F59E666D612}" destId="{430CA912-B806-42D9-98CC-6C8C1179FE39}" srcOrd="0" destOrd="0" presId="urn:microsoft.com/office/officeart/2008/layout/HorizontalMultiLevelHierarchy"/>
    <dgm:cxn modelId="{6E82B15C-F92B-400C-AEBC-90B6D48824D4}" type="presOf" srcId="{7B795533-0DDB-4F06-A473-E70187AA174F}" destId="{34702B78-C392-4AF5-8A92-810AE987BEDA}" srcOrd="0" destOrd="0" presId="urn:microsoft.com/office/officeart/2008/layout/HorizontalMultiLevelHierarchy"/>
    <dgm:cxn modelId="{ECAA0923-244E-48F8-9415-9CC72012D8A1}" srcId="{D5BBD31C-9EAA-4410-91FE-FE98ABF9987E}" destId="{25C452E9-BE02-475D-B5DD-B431836D7A9F}" srcOrd="0" destOrd="0" parTransId="{83C2BE03-53D0-4D83-96D9-3E0651C7BC17}" sibTransId="{BFC234F4-ED13-4E72-A430-7A7D1B035070}"/>
    <dgm:cxn modelId="{67F5A641-C35E-4233-90F6-0865860A509A}" type="presOf" srcId="{83C2BE03-53D0-4D83-96D9-3E0651C7BC17}" destId="{5F6A4492-19AE-437E-844B-AB72A655FD8C}" srcOrd="0" destOrd="0" presId="urn:microsoft.com/office/officeart/2008/layout/HorizontalMultiLevelHierarchy"/>
    <dgm:cxn modelId="{A5D3DD64-D349-4E9C-A803-18314108533D}" type="presOf" srcId="{E22670BE-9CD6-4255-92F3-0A5DADF58C17}" destId="{979F6EF6-8034-43DC-A879-8D5DD1E1A610}" srcOrd="1" destOrd="0" presId="urn:microsoft.com/office/officeart/2008/layout/HorizontalMultiLevelHierarchy"/>
    <dgm:cxn modelId="{300BF153-5E98-4785-90FF-979C11B93AAE}" type="presParOf" srcId="{34702B78-C392-4AF5-8A92-810AE987BEDA}" destId="{ADC99387-8DE4-490D-9A10-F99842677A92}" srcOrd="0" destOrd="0" presId="urn:microsoft.com/office/officeart/2008/layout/HorizontalMultiLevelHierarchy"/>
    <dgm:cxn modelId="{B12F690F-ED33-418C-8B0E-D7995725CBED}" type="presParOf" srcId="{ADC99387-8DE4-490D-9A10-F99842677A92}" destId="{AF5CC4B8-7639-494E-80E7-FFFB44D9FBA7}" srcOrd="0" destOrd="0" presId="urn:microsoft.com/office/officeart/2008/layout/HorizontalMultiLevelHierarchy"/>
    <dgm:cxn modelId="{B8A55CD1-2364-452A-BB78-F02082911FFA}" type="presParOf" srcId="{ADC99387-8DE4-490D-9A10-F99842677A92}" destId="{68907EAD-2F9D-4364-8882-4E5662EF821B}" srcOrd="1" destOrd="0" presId="urn:microsoft.com/office/officeart/2008/layout/HorizontalMultiLevelHierarchy"/>
    <dgm:cxn modelId="{1EFD1851-7BA6-412A-B08E-25042CC27941}" type="presParOf" srcId="{68907EAD-2F9D-4364-8882-4E5662EF821B}" destId="{5F6A4492-19AE-437E-844B-AB72A655FD8C}" srcOrd="0" destOrd="0" presId="urn:microsoft.com/office/officeart/2008/layout/HorizontalMultiLevelHierarchy"/>
    <dgm:cxn modelId="{2282C715-3C25-4C86-B64A-597EE5EB0364}" type="presParOf" srcId="{5F6A4492-19AE-437E-844B-AB72A655FD8C}" destId="{204739D3-F62A-4042-831A-642C0E56EE52}" srcOrd="0" destOrd="0" presId="urn:microsoft.com/office/officeart/2008/layout/HorizontalMultiLevelHierarchy"/>
    <dgm:cxn modelId="{3E54BFE3-59B1-43D4-B434-EFD3D6367B03}" type="presParOf" srcId="{68907EAD-2F9D-4364-8882-4E5662EF821B}" destId="{938F5F52-D7F7-429F-A2E1-341ADBDBD662}" srcOrd="1" destOrd="0" presId="urn:microsoft.com/office/officeart/2008/layout/HorizontalMultiLevelHierarchy"/>
    <dgm:cxn modelId="{D38D3371-DEDA-4DA9-B586-23EFB105FEFC}" type="presParOf" srcId="{938F5F52-D7F7-429F-A2E1-341ADBDBD662}" destId="{CB9B9D76-8A06-486C-9B71-A26C090BC1EF}" srcOrd="0" destOrd="0" presId="urn:microsoft.com/office/officeart/2008/layout/HorizontalMultiLevelHierarchy"/>
    <dgm:cxn modelId="{EFB00987-5B25-4994-A959-30DA07BDC23A}" type="presParOf" srcId="{938F5F52-D7F7-429F-A2E1-341ADBDBD662}" destId="{E2A249A4-4BEE-4DBF-9DEA-76632A8247FC}" srcOrd="1" destOrd="0" presId="urn:microsoft.com/office/officeart/2008/layout/HorizontalMultiLevelHierarchy"/>
    <dgm:cxn modelId="{14796F15-937A-48A4-8CB4-7D6C3822205A}" type="presParOf" srcId="{68907EAD-2F9D-4364-8882-4E5662EF821B}" destId="{44D66980-94EA-4963-87CF-0A2AD1F530FD}" srcOrd="2" destOrd="0" presId="urn:microsoft.com/office/officeart/2008/layout/HorizontalMultiLevelHierarchy"/>
    <dgm:cxn modelId="{5F577D77-30D0-48C6-99E3-B2ACECF115A0}" type="presParOf" srcId="{44D66980-94EA-4963-87CF-0A2AD1F530FD}" destId="{979F6EF6-8034-43DC-A879-8D5DD1E1A610}" srcOrd="0" destOrd="0" presId="urn:microsoft.com/office/officeart/2008/layout/HorizontalMultiLevelHierarchy"/>
    <dgm:cxn modelId="{46EE29E0-E5AB-4AEB-8BDC-BFC12864687F}" type="presParOf" srcId="{68907EAD-2F9D-4364-8882-4E5662EF821B}" destId="{5885074C-2F80-428C-A8F9-95ACF8BCAEE7}" srcOrd="3" destOrd="0" presId="urn:microsoft.com/office/officeart/2008/layout/HorizontalMultiLevelHierarchy"/>
    <dgm:cxn modelId="{EBA5FA64-422C-42A9-913A-7E83002282CD}" type="presParOf" srcId="{5885074C-2F80-428C-A8F9-95ACF8BCAEE7}" destId="{572F3AFB-4378-4881-9BAF-1C01A5FDE2C5}" srcOrd="0" destOrd="0" presId="urn:microsoft.com/office/officeart/2008/layout/HorizontalMultiLevelHierarchy"/>
    <dgm:cxn modelId="{1274840C-7E52-4C57-8A10-757FA309E880}" type="presParOf" srcId="{5885074C-2F80-428C-A8F9-95ACF8BCAEE7}" destId="{EC163964-98C9-482A-B89B-9F40D34E8618}" srcOrd="1" destOrd="0" presId="urn:microsoft.com/office/officeart/2008/layout/HorizontalMultiLevelHierarchy"/>
    <dgm:cxn modelId="{4472F53B-8C75-4848-A3A5-1C347F97B11E}" type="presParOf" srcId="{68907EAD-2F9D-4364-8882-4E5662EF821B}" destId="{3992D9FE-DD44-4CC4-9684-FA8E33F2CC61}" srcOrd="4" destOrd="0" presId="urn:microsoft.com/office/officeart/2008/layout/HorizontalMultiLevelHierarchy"/>
    <dgm:cxn modelId="{E1409D12-9E49-4734-BBC1-E32AE011C1C3}" type="presParOf" srcId="{3992D9FE-DD44-4CC4-9684-FA8E33F2CC61}" destId="{D3E5A096-8E9D-421A-BB30-5C10BDF4806F}" srcOrd="0" destOrd="0" presId="urn:microsoft.com/office/officeart/2008/layout/HorizontalMultiLevelHierarchy"/>
    <dgm:cxn modelId="{B50BC84F-C685-48D8-B2B5-0D3EFF525E40}" type="presParOf" srcId="{68907EAD-2F9D-4364-8882-4E5662EF821B}" destId="{7A1DBBC2-8180-4708-B2C9-B7F80CD7388E}" srcOrd="5" destOrd="0" presId="urn:microsoft.com/office/officeart/2008/layout/HorizontalMultiLevelHierarchy"/>
    <dgm:cxn modelId="{74438EF7-15C9-45FE-9D03-E2F1A92B3DD5}" type="presParOf" srcId="{7A1DBBC2-8180-4708-B2C9-B7F80CD7388E}" destId="{74E93D63-D6E6-472A-801F-C6ED25BF9DF6}" srcOrd="0" destOrd="0" presId="urn:microsoft.com/office/officeart/2008/layout/HorizontalMultiLevelHierarchy"/>
    <dgm:cxn modelId="{7A7408E9-486C-4D0C-B42E-C3F7419BCE46}" type="presParOf" srcId="{7A1DBBC2-8180-4708-B2C9-B7F80CD7388E}" destId="{B4E144A6-4987-4D11-AE01-E30A1202A6BA}" srcOrd="1" destOrd="0" presId="urn:microsoft.com/office/officeart/2008/layout/HorizontalMultiLevelHierarchy"/>
    <dgm:cxn modelId="{7FD20DDE-8517-4865-84FC-E253160F70D1}" type="presParOf" srcId="{68907EAD-2F9D-4364-8882-4E5662EF821B}" destId="{430CA912-B806-42D9-98CC-6C8C1179FE39}" srcOrd="6" destOrd="0" presId="urn:microsoft.com/office/officeart/2008/layout/HorizontalMultiLevelHierarchy"/>
    <dgm:cxn modelId="{68885FB3-3A23-4DBA-B37E-2C48B146EC4C}" type="presParOf" srcId="{430CA912-B806-42D9-98CC-6C8C1179FE39}" destId="{FDE4EEFF-142A-4E2E-A7A8-B76B47C9E228}" srcOrd="0" destOrd="0" presId="urn:microsoft.com/office/officeart/2008/layout/HorizontalMultiLevelHierarchy"/>
    <dgm:cxn modelId="{24410997-9926-4225-AF1E-7F498639816E}" type="presParOf" srcId="{68907EAD-2F9D-4364-8882-4E5662EF821B}" destId="{074573F2-DC4D-49EF-9136-133F4148D918}" srcOrd="7" destOrd="0" presId="urn:microsoft.com/office/officeart/2008/layout/HorizontalMultiLevelHierarchy"/>
    <dgm:cxn modelId="{B89565BA-EE61-4A34-9E59-61515C6BB66D}" type="presParOf" srcId="{074573F2-DC4D-49EF-9136-133F4148D918}" destId="{B5DE91E7-D253-4C01-AC49-5A101B21AFCF}" srcOrd="0" destOrd="0" presId="urn:microsoft.com/office/officeart/2008/layout/HorizontalMultiLevelHierarchy"/>
    <dgm:cxn modelId="{D3144569-C27A-46EA-AA11-815AD9A788DA}" type="presParOf" srcId="{074573F2-DC4D-49EF-9136-133F4148D918}" destId="{9F2E0DC6-7CBD-4056-9B38-913279E41B1C}" srcOrd="1" destOrd="0" presId="urn:microsoft.com/office/officeart/2008/layout/HorizontalMultiLevelHierarchy"/>
    <dgm:cxn modelId="{28B30BFA-5B83-4523-95D7-4E5347EAEFED}" type="presParOf" srcId="{68907EAD-2F9D-4364-8882-4E5662EF821B}" destId="{FD78575A-3C93-4E3A-B105-1ECDCFBC34A2}" srcOrd="8" destOrd="0" presId="urn:microsoft.com/office/officeart/2008/layout/HorizontalMultiLevelHierarchy"/>
    <dgm:cxn modelId="{6FEE29CA-3687-4397-BB4E-284EC213E95F}" type="presParOf" srcId="{FD78575A-3C93-4E3A-B105-1ECDCFBC34A2}" destId="{ACB5E02A-0E23-47D9-B1B1-0891B8F4E008}" srcOrd="0" destOrd="0" presId="urn:microsoft.com/office/officeart/2008/layout/HorizontalMultiLevelHierarchy"/>
    <dgm:cxn modelId="{9061869B-9A71-41F0-88BE-17A583C22136}" type="presParOf" srcId="{68907EAD-2F9D-4364-8882-4E5662EF821B}" destId="{BA7ABF23-2031-4009-BE3C-6F6A5DD16A2C}" srcOrd="9" destOrd="0" presId="urn:microsoft.com/office/officeart/2008/layout/HorizontalMultiLevelHierarchy"/>
    <dgm:cxn modelId="{7D904846-A56B-4457-924A-8A70787EFE74}" type="presParOf" srcId="{BA7ABF23-2031-4009-BE3C-6F6A5DD16A2C}" destId="{37091F8C-C435-427B-B0C6-44B819FBCDFE}" srcOrd="0" destOrd="0" presId="urn:microsoft.com/office/officeart/2008/layout/HorizontalMultiLevelHierarchy"/>
    <dgm:cxn modelId="{B2D7559C-0E3F-4F04-97DE-3111BD32B56E}" type="presParOf" srcId="{BA7ABF23-2031-4009-BE3C-6F6A5DD16A2C}" destId="{1051DED2-CD21-4A59-94BB-DBFA497412A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7078CD6-3B22-40A1-9190-7719AF14069B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1879349A-1B3E-458B-97E5-A1C3162947A8}">
      <dgm:prSet/>
      <dgm:spPr/>
      <dgm:t>
        <a:bodyPr/>
        <a:lstStyle/>
        <a:p>
          <a:pPr rtl="0"/>
          <a:r>
            <a:rPr lang="cs-CZ" smtClean="0"/>
            <a:t>Propagace jako poslední nástroj marketingového mixu ,,4P“</a:t>
          </a:r>
          <a:endParaRPr lang="cs-CZ"/>
        </a:p>
      </dgm:t>
    </dgm:pt>
    <dgm:pt modelId="{5F5E3E90-E1FB-4843-BBDB-EAE7A7A256C2}" type="parTrans" cxnId="{9CB86F4D-C0C3-4EBD-A444-CF9838DB815E}">
      <dgm:prSet/>
      <dgm:spPr/>
      <dgm:t>
        <a:bodyPr/>
        <a:lstStyle/>
        <a:p>
          <a:endParaRPr lang="cs-CZ"/>
        </a:p>
      </dgm:t>
    </dgm:pt>
    <dgm:pt modelId="{E46870AA-E65A-41C4-8075-A8D37BBEEC33}" type="sibTrans" cxnId="{9CB86F4D-C0C3-4EBD-A444-CF9838DB815E}">
      <dgm:prSet/>
      <dgm:spPr/>
      <dgm:t>
        <a:bodyPr/>
        <a:lstStyle/>
        <a:p>
          <a:endParaRPr lang="cs-CZ"/>
        </a:p>
      </dgm:t>
    </dgm:pt>
    <dgm:pt modelId="{76136B3A-3902-40E3-B3E6-F0EFE88EB6CB}" type="pres">
      <dgm:prSet presAssocID="{C7078CD6-3B22-40A1-9190-7719AF1406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1C241F5-9D69-4577-99B2-56FB0DC21E2D}" type="pres">
      <dgm:prSet presAssocID="{1879349A-1B3E-458B-97E5-A1C3162947A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CB86F4D-C0C3-4EBD-A444-CF9838DB815E}" srcId="{C7078CD6-3B22-40A1-9190-7719AF14069B}" destId="{1879349A-1B3E-458B-97E5-A1C3162947A8}" srcOrd="0" destOrd="0" parTransId="{5F5E3E90-E1FB-4843-BBDB-EAE7A7A256C2}" sibTransId="{E46870AA-E65A-41C4-8075-A8D37BBEEC33}"/>
    <dgm:cxn modelId="{517553C4-41E3-48BE-8B20-6E0D99694B59}" type="presOf" srcId="{1879349A-1B3E-458B-97E5-A1C3162947A8}" destId="{41C241F5-9D69-4577-99B2-56FB0DC21E2D}" srcOrd="0" destOrd="0" presId="urn:microsoft.com/office/officeart/2005/8/layout/vList2"/>
    <dgm:cxn modelId="{72F359B0-F34C-41C3-8FBE-58557F98BB45}" type="presOf" srcId="{C7078CD6-3B22-40A1-9190-7719AF14069B}" destId="{76136B3A-3902-40E3-B3E6-F0EFE88EB6CB}" srcOrd="0" destOrd="0" presId="urn:microsoft.com/office/officeart/2005/8/layout/vList2"/>
    <dgm:cxn modelId="{A132F80A-2000-4905-B41C-C6EF1B4CDE9D}" type="presParOf" srcId="{76136B3A-3902-40E3-B3E6-F0EFE88EB6CB}" destId="{41C241F5-9D69-4577-99B2-56FB0DC21E2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CB0A43B-C06A-462F-9952-FFCE731736D4}" type="doc">
      <dgm:prSet loTypeId="urn:microsoft.com/office/officeart/2005/8/layout/hProcess9" loCatId="process" qsTypeId="urn:microsoft.com/office/officeart/2005/8/quickstyle/simple3" qsCatId="simple" csTypeId="urn:microsoft.com/office/officeart/2005/8/colors/colorful1#6" csCatId="colorful" phldr="1"/>
      <dgm:spPr/>
      <dgm:t>
        <a:bodyPr/>
        <a:lstStyle/>
        <a:p>
          <a:endParaRPr lang="cs-CZ"/>
        </a:p>
      </dgm:t>
    </dgm:pt>
    <dgm:pt modelId="{337DB2AE-0725-4ECF-B59D-3157339F87E6}">
      <dgm:prSet/>
      <dgm:spPr/>
      <dgm:t>
        <a:bodyPr>
          <a:sp3d extrusionH="57150">
            <a:bevelT w="38100" h="38100" prst="relaxedInset"/>
          </a:sp3d>
        </a:bodyPr>
        <a:lstStyle/>
        <a:p>
          <a:pPr rtl="0"/>
          <a:r>
            <a:rPr lang="cs-CZ" dirty="0" smtClean="0"/>
            <a:t>Propagace  =  marketingová komunikace</a:t>
          </a:r>
          <a:endParaRPr lang="cs-CZ" dirty="0"/>
        </a:p>
      </dgm:t>
    </dgm:pt>
    <dgm:pt modelId="{C14EE1FC-68FF-400F-9665-41E9426ABF85}" type="parTrans" cxnId="{A93C3A89-A4FE-4A06-B063-6FBC665F679E}">
      <dgm:prSet/>
      <dgm:spPr/>
      <dgm:t>
        <a:bodyPr/>
        <a:lstStyle/>
        <a:p>
          <a:endParaRPr lang="cs-CZ"/>
        </a:p>
      </dgm:t>
    </dgm:pt>
    <dgm:pt modelId="{43516B58-71AC-4B29-BB2B-ED325BEA189F}" type="sibTrans" cxnId="{A93C3A89-A4FE-4A06-B063-6FBC665F679E}">
      <dgm:prSet/>
      <dgm:spPr/>
      <dgm:t>
        <a:bodyPr/>
        <a:lstStyle/>
        <a:p>
          <a:endParaRPr lang="cs-CZ"/>
        </a:p>
      </dgm:t>
    </dgm:pt>
    <dgm:pt modelId="{6BF6E872-6C32-4D4E-9518-BBF56C21E602}" type="pres">
      <dgm:prSet presAssocID="{7CB0A43B-C06A-462F-9952-FFCE731736D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330DEA8-D736-4FC1-97A6-ED743C6B006F}" type="pres">
      <dgm:prSet presAssocID="{7CB0A43B-C06A-462F-9952-FFCE731736D4}" presName="arrow" presStyleLbl="bgShp" presStyleIdx="0" presStyleCnt="1"/>
      <dgm:spPr/>
    </dgm:pt>
    <dgm:pt modelId="{D8EA9045-0B3A-4380-A4CB-A5067C0F0BE6}" type="pres">
      <dgm:prSet presAssocID="{7CB0A43B-C06A-462F-9952-FFCE731736D4}" presName="linearProcess" presStyleCnt="0"/>
      <dgm:spPr/>
    </dgm:pt>
    <dgm:pt modelId="{4E651BE6-D344-4C6B-9815-2FBC1E6B9D94}" type="pres">
      <dgm:prSet presAssocID="{337DB2AE-0725-4ECF-B59D-3157339F87E6}" presName="textNode" presStyleLbl="node1" presStyleIdx="0" presStyleCnt="1" custScaleX="133100" custScaleY="1331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93C3A89-A4FE-4A06-B063-6FBC665F679E}" srcId="{7CB0A43B-C06A-462F-9952-FFCE731736D4}" destId="{337DB2AE-0725-4ECF-B59D-3157339F87E6}" srcOrd="0" destOrd="0" parTransId="{C14EE1FC-68FF-400F-9665-41E9426ABF85}" sibTransId="{43516B58-71AC-4B29-BB2B-ED325BEA189F}"/>
    <dgm:cxn modelId="{02B0CAA2-2800-42C2-83CC-537D586FE824}" type="presOf" srcId="{7CB0A43B-C06A-462F-9952-FFCE731736D4}" destId="{6BF6E872-6C32-4D4E-9518-BBF56C21E602}" srcOrd="0" destOrd="0" presId="urn:microsoft.com/office/officeart/2005/8/layout/hProcess9"/>
    <dgm:cxn modelId="{8FC991FA-8A07-4A36-BA36-81D008894F8E}" type="presOf" srcId="{337DB2AE-0725-4ECF-B59D-3157339F87E6}" destId="{4E651BE6-D344-4C6B-9815-2FBC1E6B9D94}" srcOrd="0" destOrd="0" presId="urn:microsoft.com/office/officeart/2005/8/layout/hProcess9"/>
    <dgm:cxn modelId="{1C5AC626-3AA2-49CD-9DA7-90A82633AF3B}" type="presParOf" srcId="{6BF6E872-6C32-4D4E-9518-BBF56C21E602}" destId="{4330DEA8-D736-4FC1-97A6-ED743C6B006F}" srcOrd="0" destOrd="0" presId="urn:microsoft.com/office/officeart/2005/8/layout/hProcess9"/>
    <dgm:cxn modelId="{C3AC8C4A-2043-40D6-A10B-3DEB113E1308}" type="presParOf" srcId="{6BF6E872-6C32-4D4E-9518-BBF56C21E602}" destId="{D8EA9045-0B3A-4380-A4CB-A5067C0F0BE6}" srcOrd="1" destOrd="0" presId="urn:microsoft.com/office/officeart/2005/8/layout/hProcess9"/>
    <dgm:cxn modelId="{9E53B4EF-7916-4E5B-A84B-C2B671EA2BBD}" type="presParOf" srcId="{D8EA9045-0B3A-4380-A4CB-A5067C0F0BE6}" destId="{4E651BE6-D344-4C6B-9815-2FBC1E6B9D94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C77F52D-5689-430B-91EC-EF776DBF015F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FDCC58CC-F7D7-441C-9B4E-68173F9E656A}">
      <dgm:prSet/>
      <dgm:spPr/>
      <dgm:t>
        <a:bodyPr/>
        <a:lstStyle/>
        <a:p>
          <a:pPr rtl="0"/>
          <a:r>
            <a:rPr lang="cs-CZ" b="1" smtClean="0"/>
            <a:t>Marketingová komunikace - </a:t>
          </a:r>
          <a:r>
            <a:rPr lang="cs-CZ" smtClean="0"/>
            <a:t> je termín pro obor i činnosti zabývající se komunikací komerčních i nekomerčních sdělení </a:t>
          </a:r>
          <a:r>
            <a:rPr lang="cs-CZ" smtClean="0">
              <a:hlinkClick xmlns:r="http://schemas.openxmlformats.org/officeDocument/2006/relationships" r:id="rId1"/>
            </a:rPr>
            <a:t>trhu</a:t>
          </a:r>
          <a:r>
            <a:rPr lang="cs-CZ" smtClean="0"/>
            <a:t> pomocí marketingových prostředků.</a:t>
          </a:r>
          <a:endParaRPr lang="cs-CZ"/>
        </a:p>
      </dgm:t>
    </dgm:pt>
    <dgm:pt modelId="{E262F290-6499-4FC2-A773-064299A6C524}" type="parTrans" cxnId="{5C1118FA-90EA-4154-86AF-57AB49818075}">
      <dgm:prSet/>
      <dgm:spPr/>
      <dgm:t>
        <a:bodyPr/>
        <a:lstStyle/>
        <a:p>
          <a:endParaRPr lang="cs-CZ"/>
        </a:p>
      </dgm:t>
    </dgm:pt>
    <dgm:pt modelId="{6E9D6639-F533-447A-92BD-33B1370152CA}" type="sibTrans" cxnId="{5C1118FA-90EA-4154-86AF-57AB49818075}">
      <dgm:prSet/>
      <dgm:spPr/>
      <dgm:t>
        <a:bodyPr/>
        <a:lstStyle/>
        <a:p>
          <a:endParaRPr lang="cs-CZ"/>
        </a:p>
      </dgm:t>
    </dgm:pt>
    <dgm:pt modelId="{4075E38F-BC28-46AD-8B31-8B82DD17F4E9}" type="pres">
      <dgm:prSet presAssocID="{6C77F52D-5689-430B-91EC-EF776DBF01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8DAED58-0B52-4F6C-BD4E-7820E0EC10E3}" type="pres">
      <dgm:prSet presAssocID="{FDCC58CC-F7D7-441C-9B4E-68173F9E656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C1118FA-90EA-4154-86AF-57AB49818075}" srcId="{6C77F52D-5689-430B-91EC-EF776DBF015F}" destId="{FDCC58CC-F7D7-441C-9B4E-68173F9E656A}" srcOrd="0" destOrd="0" parTransId="{E262F290-6499-4FC2-A773-064299A6C524}" sibTransId="{6E9D6639-F533-447A-92BD-33B1370152CA}"/>
    <dgm:cxn modelId="{5C6332D6-0C5D-43B8-9A46-516411E5F7C0}" type="presOf" srcId="{6C77F52D-5689-430B-91EC-EF776DBF015F}" destId="{4075E38F-BC28-46AD-8B31-8B82DD17F4E9}" srcOrd="0" destOrd="0" presId="urn:microsoft.com/office/officeart/2005/8/layout/vList2"/>
    <dgm:cxn modelId="{20B1092E-515D-4415-8213-E9DB0D6E823B}" type="presOf" srcId="{FDCC58CC-F7D7-441C-9B4E-68173F9E656A}" destId="{C8DAED58-0B52-4F6C-BD4E-7820E0EC10E3}" srcOrd="0" destOrd="0" presId="urn:microsoft.com/office/officeart/2005/8/layout/vList2"/>
    <dgm:cxn modelId="{DBAD5424-9FF4-4C91-B0E7-7BC6DDDE9A52}" type="presParOf" srcId="{4075E38F-BC28-46AD-8B31-8B82DD17F4E9}" destId="{C8DAED58-0B52-4F6C-BD4E-7820E0EC10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47E373A-C0FC-475F-90E1-5A923136B564}" type="doc">
      <dgm:prSet loTypeId="urn:microsoft.com/office/officeart/2005/8/layout/target3" loCatId="relationship" qsTypeId="urn:microsoft.com/office/officeart/2009/2/quickstyle/3d8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A7D5AF91-9372-481C-B508-099E66702F5B}">
      <dgm:prSet/>
      <dgm:spPr/>
      <dgm:t>
        <a:bodyPr/>
        <a:lstStyle/>
        <a:p>
          <a:pPr rtl="0"/>
          <a:r>
            <a:rPr lang="cs-CZ" dirty="0" smtClean="0"/>
            <a:t>Komunikační mix  zahrnuje 5 základních nástrojů, které pomáhají prodat výrobek</a:t>
          </a:r>
          <a:endParaRPr lang="cs-CZ" dirty="0"/>
        </a:p>
      </dgm:t>
    </dgm:pt>
    <dgm:pt modelId="{027B8D3C-363D-4EAA-AE75-2706355E9FC8}" type="parTrans" cxnId="{52FFB162-A433-4C97-B83F-E5CAB0DF03F6}">
      <dgm:prSet/>
      <dgm:spPr/>
      <dgm:t>
        <a:bodyPr/>
        <a:lstStyle/>
        <a:p>
          <a:endParaRPr lang="cs-CZ"/>
        </a:p>
      </dgm:t>
    </dgm:pt>
    <dgm:pt modelId="{89EC2F96-A12D-4C81-ABB8-6833F9CDD335}" type="sibTrans" cxnId="{52FFB162-A433-4C97-B83F-E5CAB0DF03F6}">
      <dgm:prSet/>
      <dgm:spPr/>
      <dgm:t>
        <a:bodyPr/>
        <a:lstStyle/>
        <a:p>
          <a:endParaRPr lang="cs-CZ"/>
        </a:p>
      </dgm:t>
    </dgm:pt>
    <dgm:pt modelId="{3D8F9C5E-CC84-4CCF-A32F-612A59A2124E}" type="pres">
      <dgm:prSet presAssocID="{547E373A-C0FC-475F-90E1-5A923136B56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EF7A043-E5AE-43B5-BC99-019C17759A73}" type="pres">
      <dgm:prSet presAssocID="{A7D5AF91-9372-481C-B508-099E66702F5B}" presName="circle1" presStyleLbl="node1" presStyleIdx="0" presStyleCnt="1"/>
      <dgm:spPr/>
    </dgm:pt>
    <dgm:pt modelId="{6208D54A-F6DF-4398-B2F1-4332378C5D60}" type="pres">
      <dgm:prSet presAssocID="{A7D5AF91-9372-481C-B508-099E66702F5B}" presName="space" presStyleCnt="0"/>
      <dgm:spPr/>
    </dgm:pt>
    <dgm:pt modelId="{E99C2463-35F9-423D-A9D7-12A62718875B}" type="pres">
      <dgm:prSet presAssocID="{A7D5AF91-9372-481C-B508-099E66702F5B}" presName="rect1" presStyleLbl="alignAcc1" presStyleIdx="0" presStyleCnt="1"/>
      <dgm:spPr/>
      <dgm:t>
        <a:bodyPr/>
        <a:lstStyle/>
        <a:p>
          <a:endParaRPr lang="cs-CZ"/>
        </a:p>
      </dgm:t>
    </dgm:pt>
    <dgm:pt modelId="{1F4E91D4-768E-4E37-A650-D84AE05866EA}" type="pres">
      <dgm:prSet presAssocID="{A7D5AF91-9372-481C-B508-099E66702F5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7615B31-F34E-432C-B5A1-AEEF2E9DC722}" type="presOf" srcId="{A7D5AF91-9372-481C-B508-099E66702F5B}" destId="{1F4E91D4-768E-4E37-A650-D84AE05866EA}" srcOrd="1" destOrd="0" presId="urn:microsoft.com/office/officeart/2005/8/layout/target3"/>
    <dgm:cxn modelId="{23B3EBCA-4543-431C-A25F-AE9BD8A2E68B}" type="presOf" srcId="{547E373A-C0FC-475F-90E1-5A923136B564}" destId="{3D8F9C5E-CC84-4CCF-A32F-612A59A2124E}" srcOrd="0" destOrd="0" presId="urn:microsoft.com/office/officeart/2005/8/layout/target3"/>
    <dgm:cxn modelId="{1DE28E8A-F003-4F9B-99C1-1F3AC65B2555}" type="presOf" srcId="{A7D5AF91-9372-481C-B508-099E66702F5B}" destId="{E99C2463-35F9-423D-A9D7-12A62718875B}" srcOrd="0" destOrd="0" presId="urn:microsoft.com/office/officeart/2005/8/layout/target3"/>
    <dgm:cxn modelId="{52FFB162-A433-4C97-B83F-E5CAB0DF03F6}" srcId="{547E373A-C0FC-475F-90E1-5A923136B564}" destId="{A7D5AF91-9372-481C-B508-099E66702F5B}" srcOrd="0" destOrd="0" parTransId="{027B8D3C-363D-4EAA-AE75-2706355E9FC8}" sibTransId="{89EC2F96-A12D-4C81-ABB8-6833F9CDD335}"/>
    <dgm:cxn modelId="{369A5379-1390-4664-804D-6BAE6CE0733D}" type="presParOf" srcId="{3D8F9C5E-CC84-4CCF-A32F-612A59A2124E}" destId="{BEF7A043-E5AE-43B5-BC99-019C17759A73}" srcOrd="0" destOrd="0" presId="urn:microsoft.com/office/officeart/2005/8/layout/target3"/>
    <dgm:cxn modelId="{72962064-D3FC-4528-A1FA-631296C003B0}" type="presParOf" srcId="{3D8F9C5E-CC84-4CCF-A32F-612A59A2124E}" destId="{6208D54A-F6DF-4398-B2F1-4332378C5D60}" srcOrd="1" destOrd="0" presId="urn:microsoft.com/office/officeart/2005/8/layout/target3"/>
    <dgm:cxn modelId="{AECD4DBD-AAA2-4073-942A-22300373260D}" type="presParOf" srcId="{3D8F9C5E-CC84-4CCF-A32F-612A59A2124E}" destId="{E99C2463-35F9-423D-A9D7-12A62718875B}" srcOrd="2" destOrd="0" presId="urn:microsoft.com/office/officeart/2005/8/layout/target3"/>
    <dgm:cxn modelId="{BB55243C-5A92-45C0-9544-6143CBA7CA4B}" type="presParOf" srcId="{3D8F9C5E-CC84-4CCF-A32F-612A59A2124E}" destId="{1F4E91D4-768E-4E37-A650-D84AE05866E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A1F876D-5D4F-416A-A957-32079803BCD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A82799F4-DFFE-404D-B846-AC36F353899D}">
      <dgm:prSet custT="1"/>
      <dgm:spPr/>
      <dgm:t>
        <a:bodyPr/>
        <a:lstStyle/>
        <a:p>
          <a:pPr rtl="0"/>
          <a:r>
            <a:rPr lang="cs-CZ" sz="1600" b="1" dirty="0" smtClean="0"/>
            <a:t>REKLAMA</a:t>
          </a:r>
          <a:endParaRPr lang="cs-CZ" sz="1600" b="1" dirty="0"/>
        </a:p>
      </dgm:t>
    </dgm:pt>
    <dgm:pt modelId="{A6D0E346-534A-4D91-8066-F0FDD0384F82}" type="parTrans" cxnId="{79BE8696-DBCC-4A63-BB7F-EC59EAB44B2C}">
      <dgm:prSet/>
      <dgm:spPr/>
      <dgm:t>
        <a:bodyPr/>
        <a:lstStyle/>
        <a:p>
          <a:endParaRPr lang="cs-CZ"/>
        </a:p>
      </dgm:t>
    </dgm:pt>
    <dgm:pt modelId="{E9E96781-2B0D-4B77-9B24-F95DB668D1D8}" type="sibTrans" cxnId="{79BE8696-DBCC-4A63-BB7F-EC59EAB44B2C}">
      <dgm:prSet/>
      <dgm:spPr/>
      <dgm:t>
        <a:bodyPr/>
        <a:lstStyle/>
        <a:p>
          <a:endParaRPr lang="cs-CZ"/>
        </a:p>
      </dgm:t>
    </dgm:pt>
    <dgm:pt modelId="{D10011F0-36F7-4134-B096-A376870CECA1}">
      <dgm:prSet custT="1"/>
      <dgm:spPr/>
      <dgm:t>
        <a:bodyPr/>
        <a:lstStyle/>
        <a:p>
          <a:pPr rtl="0"/>
          <a:r>
            <a:rPr lang="cs-CZ" sz="1600" b="1" dirty="0" smtClean="0"/>
            <a:t>PODPORA  PRODEJE</a:t>
          </a:r>
          <a:endParaRPr lang="cs-CZ" sz="1600" b="1" dirty="0"/>
        </a:p>
      </dgm:t>
    </dgm:pt>
    <dgm:pt modelId="{EA540E5D-F20E-4ACB-9ED2-BF10D90391B4}" type="parTrans" cxnId="{708B9596-AEE1-4BB3-9696-E88D41F370C7}">
      <dgm:prSet/>
      <dgm:spPr/>
      <dgm:t>
        <a:bodyPr/>
        <a:lstStyle/>
        <a:p>
          <a:endParaRPr lang="cs-CZ"/>
        </a:p>
      </dgm:t>
    </dgm:pt>
    <dgm:pt modelId="{60CEFE99-109B-46DC-8333-D12B1F5C458E}" type="sibTrans" cxnId="{708B9596-AEE1-4BB3-9696-E88D41F370C7}">
      <dgm:prSet/>
      <dgm:spPr/>
      <dgm:t>
        <a:bodyPr/>
        <a:lstStyle/>
        <a:p>
          <a:endParaRPr lang="cs-CZ"/>
        </a:p>
      </dgm:t>
    </dgm:pt>
    <dgm:pt modelId="{FB14A5C8-EA15-4C52-AD40-22EC8D03803D}">
      <dgm:prSet custT="1"/>
      <dgm:spPr/>
      <dgm:t>
        <a:bodyPr/>
        <a:lstStyle/>
        <a:p>
          <a:pPr rtl="0"/>
          <a:r>
            <a:rPr lang="cs-CZ" sz="1600" b="1" dirty="0" smtClean="0"/>
            <a:t>PUBLICITA – PUBLIC RELATIONS</a:t>
          </a:r>
          <a:endParaRPr lang="cs-CZ" sz="1600" b="1" dirty="0"/>
        </a:p>
      </dgm:t>
    </dgm:pt>
    <dgm:pt modelId="{64204ACC-6CCD-4EEE-B399-BC37FCE38A8E}" type="parTrans" cxnId="{C668D50D-A68D-410A-8349-F5A0DCC75EAE}">
      <dgm:prSet/>
      <dgm:spPr/>
      <dgm:t>
        <a:bodyPr/>
        <a:lstStyle/>
        <a:p>
          <a:endParaRPr lang="cs-CZ"/>
        </a:p>
      </dgm:t>
    </dgm:pt>
    <dgm:pt modelId="{81509613-BD2A-47FD-AE0F-2717939051D0}" type="sibTrans" cxnId="{C668D50D-A68D-410A-8349-F5A0DCC75EAE}">
      <dgm:prSet/>
      <dgm:spPr/>
      <dgm:t>
        <a:bodyPr/>
        <a:lstStyle/>
        <a:p>
          <a:endParaRPr lang="cs-CZ"/>
        </a:p>
      </dgm:t>
    </dgm:pt>
    <dgm:pt modelId="{2604ED41-D073-4EC2-B909-D2542F43B917}">
      <dgm:prSet custT="1"/>
      <dgm:spPr/>
      <dgm:t>
        <a:bodyPr/>
        <a:lstStyle/>
        <a:p>
          <a:pPr rtl="0"/>
          <a:r>
            <a:rPr lang="cs-CZ" sz="1600" b="1" dirty="0" smtClean="0"/>
            <a:t>PŘÍMÝ MARKETING</a:t>
          </a:r>
          <a:endParaRPr lang="cs-CZ" sz="1600" b="1" dirty="0"/>
        </a:p>
      </dgm:t>
    </dgm:pt>
    <dgm:pt modelId="{82DE9740-69DB-4486-A469-65A0E1B2EC44}" type="parTrans" cxnId="{16A19CC6-6B41-463F-B97C-0C4DEBF8022D}">
      <dgm:prSet/>
      <dgm:spPr/>
      <dgm:t>
        <a:bodyPr/>
        <a:lstStyle/>
        <a:p>
          <a:endParaRPr lang="cs-CZ"/>
        </a:p>
      </dgm:t>
    </dgm:pt>
    <dgm:pt modelId="{2A050B2F-ACA8-4136-9D1A-28427A9F0084}" type="sibTrans" cxnId="{16A19CC6-6B41-463F-B97C-0C4DEBF8022D}">
      <dgm:prSet/>
      <dgm:spPr/>
      <dgm:t>
        <a:bodyPr/>
        <a:lstStyle/>
        <a:p>
          <a:endParaRPr lang="cs-CZ"/>
        </a:p>
      </dgm:t>
    </dgm:pt>
    <dgm:pt modelId="{FFA7FEFD-AAF9-42BF-9326-125AC289E5E3}">
      <dgm:prSet custT="1"/>
      <dgm:spPr/>
      <dgm:t>
        <a:bodyPr/>
        <a:lstStyle/>
        <a:p>
          <a:pPr rtl="0"/>
          <a:r>
            <a:rPr lang="cs-CZ" sz="1600" b="1" dirty="0" smtClean="0"/>
            <a:t>OSOBNÍ PRODEJ</a:t>
          </a:r>
          <a:endParaRPr lang="cs-CZ" sz="1600" b="1" dirty="0"/>
        </a:p>
      </dgm:t>
    </dgm:pt>
    <dgm:pt modelId="{B9069F36-2C62-4D69-8522-6632C2704641}" type="parTrans" cxnId="{A8C6DAB5-C20A-43A9-B5B6-EAEFE19C015C}">
      <dgm:prSet/>
      <dgm:spPr/>
      <dgm:t>
        <a:bodyPr/>
        <a:lstStyle/>
        <a:p>
          <a:endParaRPr lang="cs-CZ"/>
        </a:p>
      </dgm:t>
    </dgm:pt>
    <dgm:pt modelId="{1DEE33E9-B69D-4DC4-989E-68F5C99008F5}" type="sibTrans" cxnId="{A8C6DAB5-C20A-43A9-B5B6-EAEFE19C015C}">
      <dgm:prSet/>
      <dgm:spPr/>
      <dgm:t>
        <a:bodyPr/>
        <a:lstStyle/>
        <a:p>
          <a:endParaRPr lang="cs-CZ"/>
        </a:p>
      </dgm:t>
    </dgm:pt>
    <dgm:pt modelId="{3F64CAA9-EE03-4801-87B9-2F6B902BA2AD}" type="pres">
      <dgm:prSet presAssocID="{3A1F876D-5D4F-416A-A957-32079803BCD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78B579-1FCB-480F-96F1-7B8BBD7B51CD}" type="pres">
      <dgm:prSet presAssocID="{A82799F4-DFFE-404D-B846-AC36F353899D}" presName="node" presStyleLbl="node1" presStyleIdx="0" presStyleCnt="5" custScaleX="13265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7BC0F73-D689-47F9-A611-4F95AB0E2781}" type="pres">
      <dgm:prSet presAssocID="{E9E96781-2B0D-4B77-9B24-F95DB668D1D8}" presName="sibTrans" presStyleLbl="sibTrans2D1" presStyleIdx="0" presStyleCnt="5"/>
      <dgm:spPr/>
      <dgm:t>
        <a:bodyPr/>
        <a:lstStyle/>
        <a:p>
          <a:endParaRPr lang="cs-CZ"/>
        </a:p>
      </dgm:t>
    </dgm:pt>
    <dgm:pt modelId="{E91C3699-28D7-4661-AF83-6186B1204BED}" type="pres">
      <dgm:prSet presAssocID="{E9E96781-2B0D-4B77-9B24-F95DB668D1D8}" presName="connectorText" presStyleLbl="sibTrans2D1" presStyleIdx="0" presStyleCnt="5"/>
      <dgm:spPr/>
      <dgm:t>
        <a:bodyPr/>
        <a:lstStyle/>
        <a:p>
          <a:endParaRPr lang="cs-CZ"/>
        </a:p>
      </dgm:t>
    </dgm:pt>
    <dgm:pt modelId="{6EBD9BAC-72D6-49D1-93A9-7609DBA3489F}" type="pres">
      <dgm:prSet presAssocID="{D10011F0-36F7-4134-B096-A376870CECA1}" presName="node" presStyleLbl="node1" presStyleIdx="1" presStyleCnt="5" custScaleX="13340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7F0885B-45C7-4182-9F2C-7455163AFDAF}" type="pres">
      <dgm:prSet presAssocID="{60CEFE99-109B-46DC-8333-D12B1F5C458E}" presName="sibTrans" presStyleLbl="sibTrans2D1" presStyleIdx="1" presStyleCnt="5"/>
      <dgm:spPr/>
      <dgm:t>
        <a:bodyPr/>
        <a:lstStyle/>
        <a:p>
          <a:endParaRPr lang="cs-CZ"/>
        </a:p>
      </dgm:t>
    </dgm:pt>
    <dgm:pt modelId="{1729B1E3-FE4E-4344-AF2C-D25AA97B9D43}" type="pres">
      <dgm:prSet presAssocID="{60CEFE99-109B-46DC-8333-D12B1F5C458E}" presName="connectorText" presStyleLbl="sibTrans2D1" presStyleIdx="1" presStyleCnt="5"/>
      <dgm:spPr/>
      <dgm:t>
        <a:bodyPr/>
        <a:lstStyle/>
        <a:p>
          <a:endParaRPr lang="cs-CZ"/>
        </a:p>
      </dgm:t>
    </dgm:pt>
    <dgm:pt modelId="{10E15B83-3092-45EE-9800-78EDBA01E8AF}" type="pres">
      <dgm:prSet presAssocID="{FB14A5C8-EA15-4C52-AD40-22EC8D03803D}" presName="node" presStyleLbl="node1" presStyleIdx="2" presStyleCnt="5" custScaleX="1448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83BF2D-3ECE-4E25-B94D-CB4ACDBC8C80}" type="pres">
      <dgm:prSet presAssocID="{81509613-BD2A-47FD-AE0F-2717939051D0}" presName="sibTrans" presStyleLbl="sibTrans2D1" presStyleIdx="2" presStyleCnt="5"/>
      <dgm:spPr/>
      <dgm:t>
        <a:bodyPr/>
        <a:lstStyle/>
        <a:p>
          <a:endParaRPr lang="cs-CZ"/>
        </a:p>
      </dgm:t>
    </dgm:pt>
    <dgm:pt modelId="{D08361DA-80B8-4B17-A540-2A3029EC8992}" type="pres">
      <dgm:prSet presAssocID="{81509613-BD2A-47FD-AE0F-2717939051D0}" presName="connectorText" presStyleLbl="sibTrans2D1" presStyleIdx="2" presStyleCnt="5"/>
      <dgm:spPr/>
      <dgm:t>
        <a:bodyPr/>
        <a:lstStyle/>
        <a:p>
          <a:endParaRPr lang="cs-CZ"/>
        </a:p>
      </dgm:t>
    </dgm:pt>
    <dgm:pt modelId="{9CC44BD1-BEA2-44F2-8D1D-4C8768B8377A}" type="pres">
      <dgm:prSet presAssocID="{2604ED41-D073-4EC2-B909-D2542F43B917}" presName="node" presStyleLbl="node1" presStyleIdx="3" presStyleCnt="5" custScaleX="12379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D0D820-0459-45E0-8227-97ED22095BF4}" type="pres">
      <dgm:prSet presAssocID="{2A050B2F-ACA8-4136-9D1A-28427A9F0084}" presName="sibTrans" presStyleLbl="sibTrans2D1" presStyleIdx="3" presStyleCnt="5"/>
      <dgm:spPr/>
      <dgm:t>
        <a:bodyPr/>
        <a:lstStyle/>
        <a:p>
          <a:endParaRPr lang="cs-CZ"/>
        </a:p>
      </dgm:t>
    </dgm:pt>
    <dgm:pt modelId="{7561818F-7909-4AEA-B44E-21F0E802F835}" type="pres">
      <dgm:prSet presAssocID="{2A050B2F-ACA8-4136-9D1A-28427A9F0084}" presName="connectorText" presStyleLbl="sibTrans2D1" presStyleIdx="3" presStyleCnt="5"/>
      <dgm:spPr/>
      <dgm:t>
        <a:bodyPr/>
        <a:lstStyle/>
        <a:p>
          <a:endParaRPr lang="cs-CZ"/>
        </a:p>
      </dgm:t>
    </dgm:pt>
    <dgm:pt modelId="{5E78A107-C926-4366-848B-3E961A5CA432}" type="pres">
      <dgm:prSet presAssocID="{FFA7FEFD-AAF9-42BF-9326-125AC289E5E3}" presName="node" presStyleLbl="node1" presStyleIdx="4" presStyleCnt="5" custScaleX="15444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2190003-A244-4188-87CE-D32E7E174AFC}" type="pres">
      <dgm:prSet presAssocID="{1DEE33E9-B69D-4DC4-989E-68F5C99008F5}" presName="sibTrans" presStyleLbl="sibTrans2D1" presStyleIdx="4" presStyleCnt="5"/>
      <dgm:spPr/>
      <dgm:t>
        <a:bodyPr/>
        <a:lstStyle/>
        <a:p>
          <a:endParaRPr lang="cs-CZ"/>
        </a:p>
      </dgm:t>
    </dgm:pt>
    <dgm:pt modelId="{07770C56-291C-4F56-B111-4A237E3B08DF}" type="pres">
      <dgm:prSet presAssocID="{1DEE33E9-B69D-4DC4-989E-68F5C99008F5}" presName="connectorText" presStyleLbl="sibTrans2D1" presStyleIdx="4" presStyleCnt="5"/>
      <dgm:spPr/>
      <dgm:t>
        <a:bodyPr/>
        <a:lstStyle/>
        <a:p>
          <a:endParaRPr lang="cs-CZ"/>
        </a:p>
      </dgm:t>
    </dgm:pt>
  </dgm:ptLst>
  <dgm:cxnLst>
    <dgm:cxn modelId="{1D4BC929-247D-415A-A619-E21E3743A796}" type="presOf" srcId="{81509613-BD2A-47FD-AE0F-2717939051D0}" destId="{8B83BF2D-3ECE-4E25-B94D-CB4ACDBC8C80}" srcOrd="0" destOrd="0" presId="urn:microsoft.com/office/officeart/2005/8/layout/cycle2"/>
    <dgm:cxn modelId="{A8C6DAB5-C20A-43A9-B5B6-EAEFE19C015C}" srcId="{3A1F876D-5D4F-416A-A957-32079803BCD0}" destId="{FFA7FEFD-AAF9-42BF-9326-125AC289E5E3}" srcOrd="4" destOrd="0" parTransId="{B9069F36-2C62-4D69-8522-6632C2704641}" sibTransId="{1DEE33E9-B69D-4DC4-989E-68F5C99008F5}"/>
    <dgm:cxn modelId="{C668D50D-A68D-410A-8349-F5A0DCC75EAE}" srcId="{3A1F876D-5D4F-416A-A957-32079803BCD0}" destId="{FB14A5C8-EA15-4C52-AD40-22EC8D03803D}" srcOrd="2" destOrd="0" parTransId="{64204ACC-6CCD-4EEE-B399-BC37FCE38A8E}" sibTransId="{81509613-BD2A-47FD-AE0F-2717939051D0}"/>
    <dgm:cxn modelId="{16A19CC6-6B41-463F-B97C-0C4DEBF8022D}" srcId="{3A1F876D-5D4F-416A-A957-32079803BCD0}" destId="{2604ED41-D073-4EC2-B909-D2542F43B917}" srcOrd="3" destOrd="0" parTransId="{82DE9740-69DB-4486-A469-65A0E1B2EC44}" sibTransId="{2A050B2F-ACA8-4136-9D1A-28427A9F0084}"/>
    <dgm:cxn modelId="{6A77B234-C7D1-4635-9ACA-ED72AB9C53EB}" type="presOf" srcId="{2A050B2F-ACA8-4136-9D1A-28427A9F0084}" destId="{65D0D820-0459-45E0-8227-97ED22095BF4}" srcOrd="0" destOrd="0" presId="urn:microsoft.com/office/officeart/2005/8/layout/cycle2"/>
    <dgm:cxn modelId="{A0D60ACC-E574-44F1-ADC4-8795B075C452}" type="presOf" srcId="{1DEE33E9-B69D-4DC4-989E-68F5C99008F5}" destId="{07770C56-291C-4F56-B111-4A237E3B08DF}" srcOrd="1" destOrd="0" presId="urn:microsoft.com/office/officeart/2005/8/layout/cycle2"/>
    <dgm:cxn modelId="{79BE8696-DBCC-4A63-BB7F-EC59EAB44B2C}" srcId="{3A1F876D-5D4F-416A-A957-32079803BCD0}" destId="{A82799F4-DFFE-404D-B846-AC36F353899D}" srcOrd="0" destOrd="0" parTransId="{A6D0E346-534A-4D91-8066-F0FDD0384F82}" sibTransId="{E9E96781-2B0D-4B77-9B24-F95DB668D1D8}"/>
    <dgm:cxn modelId="{77AEFD35-C907-4E8A-81F4-DFCC37B19EF6}" type="presOf" srcId="{FFA7FEFD-AAF9-42BF-9326-125AC289E5E3}" destId="{5E78A107-C926-4366-848B-3E961A5CA432}" srcOrd="0" destOrd="0" presId="urn:microsoft.com/office/officeart/2005/8/layout/cycle2"/>
    <dgm:cxn modelId="{757014A5-A9F3-4A9B-B297-94E2BB05396E}" type="presOf" srcId="{E9E96781-2B0D-4B77-9B24-F95DB668D1D8}" destId="{97BC0F73-D689-47F9-A611-4F95AB0E2781}" srcOrd="0" destOrd="0" presId="urn:microsoft.com/office/officeart/2005/8/layout/cycle2"/>
    <dgm:cxn modelId="{4692A851-9430-49F1-BF3B-44BB584DBF1C}" type="presOf" srcId="{2A050B2F-ACA8-4136-9D1A-28427A9F0084}" destId="{7561818F-7909-4AEA-B44E-21F0E802F835}" srcOrd="1" destOrd="0" presId="urn:microsoft.com/office/officeart/2005/8/layout/cycle2"/>
    <dgm:cxn modelId="{D117E04E-FE14-4B74-90BC-5259F87195E1}" type="presOf" srcId="{FB14A5C8-EA15-4C52-AD40-22EC8D03803D}" destId="{10E15B83-3092-45EE-9800-78EDBA01E8AF}" srcOrd="0" destOrd="0" presId="urn:microsoft.com/office/officeart/2005/8/layout/cycle2"/>
    <dgm:cxn modelId="{708B9596-AEE1-4BB3-9696-E88D41F370C7}" srcId="{3A1F876D-5D4F-416A-A957-32079803BCD0}" destId="{D10011F0-36F7-4134-B096-A376870CECA1}" srcOrd="1" destOrd="0" parTransId="{EA540E5D-F20E-4ACB-9ED2-BF10D90391B4}" sibTransId="{60CEFE99-109B-46DC-8333-D12B1F5C458E}"/>
    <dgm:cxn modelId="{E2D9CF5E-C68C-4C55-861B-526DCD348FF4}" type="presOf" srcId="{E9E96781-2B0D-4B77-9B24-F95DB668D1D8}" destId="{E91C3699-28D7-4661-AF83-6186B1204BED}" srcOrd="1" destOrd="0" presId="urn:microsoft.com/office/officeart/2005/8/layout/cycle2"/>
    <dgm:cxn modelId="{FDC5CCAB-AFCD-44E7-A167-ADDE06226F84}" type="presOf" srcId="{2604ED41-D073-4EC2-B909-D2542F43B917}" destId="{9CC44BD1-BEA2-44F2-8D1D-4C8768B8377A}" srcOrd="0" destOrd="0" presId="urn:microsoft.com/office/officeart/2005/8/layout/cycle2"/>
    <dgm:cxn modelId="{182F25C4-46E1-4F40-AE41-66ED4BE08260}" type="presOf" srcId="{1DEE33E9-B69D-4DC4-989E-68F5C99008F5}" destId="{32190003-A244-4188-87CE-D32E7E174AFC}" srcOrd="0" destOrd="0" presId="urn:microsoft.com/office/officeart/2005/8/layout/cycle2"/>
    <dgm:cxn modelId="{9DE43C18-868C-4C73-ABE9-4F372D308A57}" type="presOf" srcId="{A82799F4-DFFE-404D-B846-AC36F353899D}" destId="{8C78B579-1FCB-480F-96F1-7B8BBD7B51CD}" srcOrd="0" destOrd="0" presId="urn:microsoft.com/office/officeart/2005/8/layout/cycle2"/>
    <dgm:cxn modelId="{354285CC-E240-4514-ADA7-69AE5B1B3076}" type="presOf" srcId="{60CEFE99-109B-46DC-8333-D12B1F5C458E}" destId="{1729B1E3-FE4E-4344-AF2C-D25AA97B9D43}" srcOrd="1" destOrd="0" presId="urn:microsoft.com/office/officeart/2005/8/layout/cycle2"/>
    <dgm:cxn modelId="{DFABD691-0666-47EE-9329-812C2FDC2A60}" type="presOf" srcId="{81509613-BD2A-47FD-AE0F-2717939051D0}" destId="{D08361DA-80B8-4B17-A540-2A3029EC8992}" srcOrd="1" destOrd="0" presId="urn:microsoft.com/office/officeart/2005/8/layout/cycle2"/>
    <dgm:cxn modelId="{57F172FF-592E-4424-B508-389E745C2B1E}" type="presOf" srcId="{D10011F0-36F7-4134-B096-A376870CECA1}" destId="{6EBD9BAC-72D6-49D1-93A9-7609DBA3489F}" srcOrd="0" destOrd="0" presId="urn:microsoft.com/office/officeart/2005/8/layout/cycle2"/>
    <dgm:cxn modelId="{0826EED5-6047-41E7-9F55-0A043A6B49E2}" type="presOf" srcId="{60CEFE99-109B-46DC-8333-D12B1F5C458E}" destId="{77F0885B-45C7-4182-9F2C-7455163AFDAF}" srcOrd="0" destOrd="0" presId="urn:microsoft.com/office/officeart/2005/8/layout/cycle2"/>
    <dgm:cxn modelId="{67816F0D-936F-412F-98C2-696F58AF196B}" type="presOf" srcId="{3A1F876D-5D4F-416A-A957-32079803BCD0}" destId="{3F64CAA9-EE03-4801-87B9-2F6B902BA2AD}" srcOrd="0" destOrd="0" presId="urn:microsoft.com/office/officeart/2005/8/layout/cycle2"/>
    <dgm:cxn modelId="{B7FF6142-2E52-4907-B2CE-9F60D1AAB4C4}" type="presParOf" srcId="{3F64CAA9-EE03-4801-87B9-2F6B902BA2AD}" destId="{8C78B579-1FCB-480F-96F1-7B8BBD7B51CD}" srcOrd="0" destOrd="0" presId="urn:microsoft.com/office/officeart/2005/8/layout/cycle2"/>
    <dgm:cxn modelId="{3A346630-B0AE-48CC-9454-B9588E5D6045}" type="presParOf" srcId="{3F64CAA9-EE03-4801-87B9-2F6B902BA2AD}" destId="{97BC0F73-D689-47F9-A611-4F95AB0E2781}" srcOrd="1" destOrd="0" presId="urn:microsoft.com/office/officeart/2005/8/layout/cycle2"/>
    <dgm:cxn modelId="{105A050E-84D1-4D7B-AA99-EADCD6BEAC41}" type="presParOf" srcId="{97BC0F73-D689-47F9-A611-4F95AB0E2781}" destId="{E91C3699-28D7-4661-AF83-6186B1204BED}" srcOrd="0" destOrd="0" presId="urn:microsoft.com/office/officeart/2005/8/layout/cycle2"/>
    <dgm:cxn modelId="{929625A0-8581-4DFC-820B-47722559820C}" type="presParOf" srcId="{3F64CAA9-EE03-4801-87B9-2F6B902BA2AD}" destId="{6EBD9BAC-72D6-49D1-93A9-7609DBA3489F}" srcOrd="2" destOrd="0" presId="urn:microsoft.com/office/officeart/2005/8/layout/cycle2"/>
    <dgm:cxn modelId="{08A01FFC-566E-4B14-8361-2C91A1F76058}" type="presParOf" srcId="{3F64CAA9-EE03-4801-87B9-2F6B902BA2AD}" destId="{77F0885B-45C7-4182-9F2C-7455163AFDAF}" srcOrd="3" destOrd="0" presId="urn:microsoft.com/office/officeart/2005/8/layout/cycle2"/>
    <dgm:cxn modelId="{E2D9F017-13A9-4DBA-9DEE-E0BA12D5AF10}" type="presParOf" srcId="{77F0885B-45C7-4182-9F2C-7455163AFDAF}" destId="{1729B1E3-FE4E-4344-AF2C-D25AA97B9D43}" srcOrd="0" destOrd="0" presId="urn:microsoft.com/office/officeart/2005/8/layout/cycle2"/>
    <dgm:cxn modelId="{B08BEC59-9EC2-4BB9-9E41-9E4A771CC71C}" type="presParOf" srcId="{3F64CAA9-EE03-4801-87B9-2F6B902BA2AD}" destId="{10E15B83-3092-45EE-9800-78EDBA01E8AF}" srcOrd="4" destOrd="0" presId="urn:microsoft.com/office/officeart/2005/8/layout/cycle2"/>
    <dgm:cxn modelId="{F27EC67D-0436-44E7-93C3-2541C008F49F}" type="presParOf" srcId="{3F64CAA9-EE03-4801-87B9-2F6B902BA2AD}" destId="{8B83BF2D-3ECE-4E25-B94D-CB4ACDBC8C80}" srcOrd="5" destOrd="0" presId="urn:microsoft.com/office/officeart/2005/8/layout/cycle2"/>
    <dgm:cxn modelId="{928639D2-CDFE-457F-AF1C-F5F1228F34EF}" type="presParOf" srcId="{8B83BF2D-3ECE-4E25-B94D-CB4ACDBC8C80}" destId="{D08361DA-80B8-4B17-A540-2A3029EC8992}" srcOrd="0" destOrd="0" presId="urn:microsoft.com/office/officeart/2005/8/layout/cycle2"/>
    <dgm:cxn modelId="{5FCC8A6C-98B8-449F-9660-2FC7862F6B4D}" type="presParOf" srcId="{3F64CAA9-EE03-4801-87B9-2F6B902BA2AD}" destId="{9CC44BD1-BEA2-44F2-8D1D-4C8768B8377A}" srcOrd="6" destOrd="0" presId="urn:microsoft.com/office/officeart/2005/8/layout/cycle2"/>
    <dgm:cxn modelId="{D4433C89-C742-4713-896A-714056B44CE8}" type="presParOf" srcId="{3F64CAA9-EE03-4801-87B9-2F6B902BA2AD}" destId="{65D0D820-0459-45E0-8227-97ED22095BF4}" srcOrd="7" destOrd="0" presId="urn:microsoft.com/office/officeart/2005/8/layout/cycle2"/>
    <dgm:cxn modelId="{26A2822E-4E07-495E-9226-764B2199A3E8}" type="presParOf" srcId="{65D0D820-0459-45E0-8227-97ED22095BF4}" destId="{7561818F-7909-4AEA-B44E-21F0E802F835}" srcOrd="0" destOrd="0" presId="urn:microsoft.com/office/officeart/2005/8/layout/cycle2"/>
    <dgm:cxn modelId="{134913FC-A594-49CD-9DEE-86807F99E4D3}" type="presParOf" srcId="{3F64CAA9-EE03-4801-87B9-2F6B902BA2AD}" destId="{5E78A107-C926-4366-848B-3E961A5CA432}" srcOrd="8" destOrd="0" presId="urn:microsoft.com/office/officeart/2005/8/layout/cycle2"/>
    <dgm:cxn modelId="{B9EAF60F-43A8-4463-87E3-236D0B73684A}" type="presParOf" srcId="{3F64CAA9-EE03-4801-87B9-2F6B902BA2AD}" destId="{32190003-A244-4188-87CE-D32E7E174AFC}" srcOrd="9" destOrd="0" presId="urn:microsoft.com/office/officeart/2005/8/layout/cycle2"/>
    <dgm:cxn modelId="{04B7C5C1-85C9-4FF4-9CD8-DFB97202DACA}" type="presParOf" srcId="{32190003-A244-4188-87CE-D32E7E174AFC}" destId="{07770C56-291C-4F56-B111-4A237E3B08D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F8AC468-EDE3-4F85-8AE4-7E5AE653DAF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0589665-3AFD-4578-A89C-0C901104BD27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1. fáze: </a:t>
          </a:r>
          <a:r>
            <a:rPr lang="cs-CZ" b="1" dirty="0" smtClean="0">
              <a:solidFill>
                <a:srgbClr val="00B0F0"/>
              </a:solidFill>
            </a:rPr>
            <a:t>upoutání pozornosti     </a:t>
          </a:r>
          <a:r>
            <a:rPr lang="cs-CZ" b="1" dirty="0" smtClean="0"/>
            <a:t>( </a:t>
          </a:r>
          <a:r>
            <a:rPr lang="cs-CZ" b="1" dirty="0" err="1" smtClean="0">
              <a:solidFill>
                <a:schemeClr val="accent2"/>
              </a:solidFill>
            </a:rPr>
            <a:t>A</a:t>
          </a:r>
          <a:r>
            <a:rPr lang="cs-CZ" b="1" dirty="0" err="1" smtClean="0"/>
            <a:t>wareness</a:t>
          </a:r>
          <a:r>
            <a:rPr lang="cs-CZ" dirty="0" smtClean="0"/>
            <a:t>)</a:t>
          </a:r>
          <a:endParaRPr lang="cs-CZ" dirty="0"/>
        </a:p>
      </dgm:t>
    </dgm:pt>
    <dgm:pt modelId="{26C1ED15-B356-4A0C-A15E-E4E260080C0B}" type="parTrans" cxnId="{0DD5EEB5-C97C-473B-864A-589320EE59E7}">
      <dgm:prSet/>
      <dgm:spPr/>
      <dgm:t>
        <a:bodyPr/>
        <a:lstStyle/>
        <a:p>
          <a:endParaRPr lang="cs-CZ"/>
        </a:p>
      </dgm:t>
    </dgm:pt>
    <dgm:pt modelId="{74C37F7E-912A-4370-9961-B8BC0923E333}" type="sibTrans" cxnId="{0DD5EEB5-C97C-473B-864A-589320EE59E7}">
      <dgm:prSet/>
      <dgm:spPr/>
      <dgm:t>
        <a:bodyPr/>
        <a:lstStyle/>
        <a:p>
          <a:endParaRPr lang="cs-CZ"/>
        </a:p>
      </dgm:t>
    </dgm:pt>
    <dgm:pt modelId="{E2C7D91D-11C8-4A2B-840C-D33823D3DC88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2. fáze: </a:t>
          </a:r>
          <a:r>
            <a:rPr lang="cs-CZ" b="1" dirty="0" smtClean="0">
              <a:solidFill>
                <a:srgbClr val="00B0F0"/>
              </a:solidFill>
            </a:rPr>
            <a:t>vzbuzení zájmu </a:t>
          </a:r>
          <a:r>
            <a:rPr lang="cs-CZ" b="1" dirty="0" smtClean="0"/>
            <a:t>(</a:t>
          </a:r>
          <a:r>
            <a:rPr lang="cs-CZ" b="1" dirty="0" err="1" smtClean="0">
              <a:solidFill>
                <a:schemeClr val="accent2"/>
              </a:solidFill>
            </a:rPr>
            <a:t>I</a:t>
          </a:r>
          <a:r>
            <a:rPr lang="cs-CZ" b="1" dirty="0" err="1" smtClean="0"/>
            <a:t>nterest</a:t>
          </a:r>
          <a:r>
            <a:rPr lang="cs-CZ" b="1" dirty="0" smtClean="0"/>
            <a:t>)</a:t>
          </a:r>
          <a:endParaRPr lang="cs-CZ" b="1" dirty="0"/>
        </a:p>
      </dgm:t>
    </dgm:pt>
    <dgm:pt modelId="{37496AE7-4C83-4932-B946-DD7CFC51B51D}" type="parTrans" cxnId="{B02ECDBE-ADE2-4391-B6B5-BF2599671849}">
      <dgm:prSet/>
      <dgm:spPr/>
      <dgm:t>
        <a:bodyPr/>
        <a:lstStyle/>
        <a:p>
          <a:endParaRPr lang="cs-CZ"/>
        </a:p>
      </dgm:t>
    </dgm:pt>
    <dgm:pt modelId="{DE079D02-0905-4715-95F6-08623C57C1A6}" type="sibTrans" cxnId="{B02ECDBE-ADE2-4391-B6B5-BF2599671849}">
      <dgm:prSet/>
      <dgm:spPr/>
      <dgm:t>
        <a:bodyPr/>
        <a:lstStyle/>
        <a:p>
          <a:endParaRPr lang="cs-CZ"/>
        </a:p>
      </dgm:t>
    </dgm:pt>
    <dgm:pt modelId="{2D5AC396-6F06-45C4-AF92-07526226DCFB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3. fáze: </a:t>
          </a:r>
          <a:r>
            <a:rPr lang="cs-CZ" b="1" dirty="0" smtClean="0">
              <a:solidFill>
                <a:srgbClr val="00B0F0"/>
              </a:solidFill>
            </a:rPr>
            <a:t>vyvolání přání   </a:t>
          </a:r>
          <a:r>
            <a:rPr lang="cs-CZ" dirty="0" smtClean="0"/>
            <a:t>( </a:t>
          </a:r>
          <a:r>
            <a:rPr lang="cs-CZ" b="1" dirty="0" err="1" smtClean="0">
              <a:solidFill>
                <a:schemeClr val="accent2"/>
              </a:solidFill>
            </a:rPr>
            <a:t>D</a:t>
          </a:r>
          <a:r>
            <a:rPr lang="cs-CZ" b="1" dirty="0" err="1" smtClean="0"/>
            <a:t>esire</a:t>
          </a:r>
          <a:r>
            <a:rPr lang="cs-CZ" b="1" dirty="0" smtClean="0"/>
            <a:t>)</a:t>
          </a:r>
          <a:endParaRPr lang="cs-CZ" b="1" dirty="0"/>
        </a:p>
      </dgm:t>
    </dgm:pt>
    <dgm:pt modelId="{7EB27471-E770-465F-8BF3-A0AC6D4848EC}" type="parTrans" cxnId="{E43053B0-688C-40CB-BC5B-AE37F9F601A1}">
      <dgm:prSet/>
      <dgm:spPr/>
      <dgm:t>
        <a:bodyPr/>
        <a:lstStyle/>
        <a:p>
          <a:endParaRPr lang="cs-CZ"/>
        </a:p>
      </dgm:t>
    </dgm:pt>
    <dgm:pt modelId="{9F286BB3-E8F3-420B-97D3-25BC096625CE}" type="sibTrans" cxnId="{E43053B0-688C-40CB-BC5B-AE37F9F601A1}">
      <dgm:prSet/>
      <dgm:spPr/>
      <dgm:t>
        <a:bodyPr/>
        <a:lstStyle/>
        <a:p>
          <a:endParaRPr lang="cs-CZ"/>
        </a:p>
      </dgm:t>
    </dgm:pt>
    <dgm:pt modelId="{29FFEFEE-E22B-4196-99EC-EC838AA3193A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4. fáze</a:t>
          </a:r>
          <a:r>
            <a:rPr lang="cs-CZ" b="1" dirty="0" smtClean="0">
              <a:solidFill>
                <a:schemeClr val="accent2"/>
              </a:solidFill>
            </a:rPr>
            <a:t>: </a:t>
          </a:r>
          <a:r>
            <a:rPr lang="cs-CZ" b="1" dirty="0" smtClean="0">
              <a:solidFill>
                <a:srgbClr val="00B0F0"/>
              </a:solidFill>
            </a:rPr>
            <a:t>dosažení akce </a:t>
          </a:r>
          <a:r>
            <a:rPr lang="cs-CZ" b="1" dirty="0" smtClean="0"/>
            <a:t>( </a:t>
          </a:r>
          <a:r>
            <a:rPr lang="cs-CZ" b="1" dirty="0" err="1" smtClean="0">
              <a:solidFill>
                <a:srgbClr val="C00000"/>
              </a:solidFill>
            </a:rPr>
            <a:t>A</a:t>
          </a:r>
          <a:r>
            <a:rPr lang="cs-CZ" b="1" dirty="0" err="1" smtClean="0"/>
            <a:t>ction</a:t>
          </a:r>
          <a:r>
            <a:rPr lang="cs-CZ" b="1" dirty="0" smtClean="0"/>
            <a:t>)</a:t>
          </a:r>
          <a:endParaRPr lang="cs-CZ" b="1" dirty="0"/>
        </a:p>
      </dgm:t>
    </dgm:pt>
    <dgm:pt modelId="{8DCFB6FC-DFAA-43DF-B95C-1735E4171D46}" type="parTrans" cxnId="{1BAE0239-770E-44CE-9B5B-EAD07DD553A2}">
      <dgm:prSet/>
      <dgm:spPr/>
      <dgm:t>
        <a:bodyPr/>
        <a:lstStyle/>
        <a:p>
          <a:endParaRPr lang="cs-CZ"/>
        </a:p>
      </dgm:t>
    </dgm:pt>
    <dgm:pt modelId="{5F235F3A-9EFD-4FFA-A923-4CFFFFDD393B}" type="sibTrans" cxnId="{1BAE0239-770E-44CE-9B5B-EAD07DD553A2}">
      <dgm:prSet/>
      <dgm:spPr/>
      <dgm:t>
        <a:bodyPr/>
        <a:lstStyle/>
        <a:p>
          <a:endParaRPr lang="cs-CZ"/>
        </a:p>
      </dgm:t>
    </dgm:pt>
    <dgm:pt modelId="{6F1B8D2F-65E7-4031-86AD-6687FE1D19DC}" type="pres">
      <dgm:prSet presAssocID="{EF8AC468-EDE3-4F85-8AE4-7E5AE653DAF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69F656A-76FB-496C-8EB7-410287F74A3F}" type="pres">
      <dgm:prSet presAssocID="{EF8AC468-EDE3-4F85-8AE4-7E5AE653DAF6}" presName="arrow" presStyleLbl="bgShp" presStyleIdx="0" presStyleCnt="1"/>
      <dgm:spPr>
        <a:solidFill>
          <a:schemeClr val="accent6">
            <a:lumMod val="60000"/>
            <a:lumOff val="40000"/>
          </a:schemeClr>
        </a:solidFill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 prstMaterial="matte"/>
      </dgm:spPr>
    </dgm:pt>
    <dgm:pt modelId="{D536228E-5E70-49D2-9052-4B3EEA501002}" type="pres">
      <dgm:prSet presAssocID="{EF8AC468-EDE3-4F85-8AE4-7E5AE653DAF6}" presName="arrowDiagram4" presStyleCnt="0"/>
      <dgm:spPr/>
    </dgm:pt>
    <dgm:pt modelId="{9592E408-50D3-4FA7-BF15-3DAEB22F474F}" type="pres">
      <dgm:prSet presAssocID="{10589665-3AFD-4578-A89C-0C901104BD27}" presName="bullet4a" presStyleLbl="node1" presStyleIdx="0" presStyleCnt="4"/>
      <dgm:spPr/>
    </dgm:pt>
    <dgm:pt modelId="{6E0CACA0-1D06-4E16-8E8E-DCD816852814}" type="pres">
      <dgm:prSet presAssocID="{10589665-3AFD-4578-A89C-0C901104BD27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68F488-3D6F-4854-8171-4304DF2F1C59}" type="pres">
      <dgm:prSet presAssocID="{E2C7D91D-11C8-4A2B-840C-D33823D3DC88}" presName="bullet4b" presStyleLbl="node1" presStyleIdx="1" presStyleCnt="4"/>
      <dgm:spPr/>
    </dgm:pt>
    <dgm:pt modelId="{09F36338-93D1-4967-B116-74CC2A2456EB}" type="pres">
      <dgm:prSet presAssocID="{E2C7D91D-11C8-4A2B-840C-D33823D3DC88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8F7639D-1F62-407A-8F34-28E7AAF5DF54}" type="pres">
      <dgm:prSet presAssocID="{2D5AC396-6F06-45C4-AF92-07526226DCFB}" presName="bullet4c" presStyleLbl="node1" presStyleIdx="2" presStyleCnt="4"/>
      <dgm:spPr/>
    </dgm:pt>
    <dgm:pt modelId="{EBCF62A6-2083-4C7A-BD27-72B16E9A0854}" type="pres">
      <dgm:prSet presAssocID="{2D5AC396-6F06-45C4-AF92-07526226DCFB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418EC30-3CC4-48FB-B802-624B8E26B917}" type="pres">
      <dgm:prSet presAssocID="{29FFEFEE-E22B-4196-99EC-EC838AA3193A}" presName="bullet4d" presStyleLbl="node1" presStyleIdx="3" presStyleCnt="4"/>
      <dgm:spPr/>
    </dgm:pt>
    <dgm:pt modelId="{7693B830-9A1B-48DC-AB3C-21677C8FEA3D}" type="pres">
      <dgm:prSet presAssocID="{29FFEFEE-E22B-4196-99EC-EC838AA3193A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02ECDBE-ADE2-4391-B6B5-BF2599671849}" srcId="{EF8AC468-EDE3-4F85-8AE4-7E5AE653DAF6}" destId="{E2C7D91D-11C8-4A2B-840C-D33823D3DC88}" srcOrd="1" destOrd="0" parTransId="{37496AE7-4C83-4932-B946-DD7CFC51B51D}" sibTransId="{DE079D02-0905-4715-95F6-08623C57C1A6}"/>
    <dgm:cxn modelId="{1BAE0239-770E-44CE-9B5B-EAD07DD553A2}" srcId="{EF8AC468-EDE3-4F85-8AE4-7E5AE653DAF6}" destId="{29FFEFEE-E22B-4196-99EC-EC838AA3193A}" srcOrd="3" destOrd="0" parTransId="{8DCFB6FC-DFAA-43DF-B95C-1735E4171D46}" sibTransId="{5F235F3A-9EFD-4FFA-A923-4CFFFFDD393B}"/>
    <dgm:cxn modelId="{452C79A2-AA0C-4F6A-A669-F9B9DE25D763}" type="presOf" srcId="{2D5AC396-6F06-45C4-AF92-07526226DCFB}" destId="{EBCF62A6-2083-4C7A-BD27-72B16E9A0854}" srcOrd="0" destOrd="0" presId="urn:microsoft.com/office/officeart/2005/8/layout/arrow2"/>
    <dgm:cxn modelId="{DB0016CC-63C9-40D6-A16C-AC3D6D1E331F}" type="presOf" srcId="{EF8AC468-EDE3-4F85-8AE4-7E5AE653DAF6}" destId="{6F1B8D2F-65E7-4031-86AD-6687FE1D19DC}" srcOrd="0" destOrd="0" presId="urn:microsoft.com/office/officeart/2005/8/layout/arrow2"/>
    <dgm:cxn modelId="{FFE5C34C-C74F-4449-A3DE-B06CA241030C}" type="presOf" srcId="{10589665-3AFD-4578-A89C-0C901104BD27}" destId="{6E0CACA0-1D06-4E16-8E8E-DCD816852814}" srcOrd="0" destOrd="0" presId="urn:microsoft.com/office/officeart/2005/8/layout/arrow2"/>
    <dgm:cxn modelId="{12DEBBA7-982B-42A2-9BA3-DC8A7C8C7AE8}" type="presOf" srcId="{E2C7D91D-11C8-4A2B-840C-D33823D3DC88}" destId="{09F36338-93D1-4967-B116-74CC2A2456EB}" srcOrd="0" destOrd="0" presId="urn:microsoft.com/office/officeart/2005/8/layout/arrow2"/>
    <dgm:cxn modelId="{E43053B0-688C-40CB-BC5B-AE37F9F601A1}" srcId="{EF8AC468-EDE3-4F85-8AE4-7E5AE653DAF6}" destId="{2D5AC396-6F06-45C4-AF92-07526226DCFB}" srcOrd="2" destOrd="0" parTransId="{7EB27471-E770-465F-8BF3-A0AC6D4848EC}" sibTransId="{9F286BB3-E8F3-420B-97D3-25BC096625CE}"/>
    <dgm:cxn modelId="{A4FF9D4F-FDBF-4B42-B873-8619B8647F2B}" type="presOf" srcId="{29FFEFEE-E22B-4196-99EC-EC838AA3193A}" destId="{7693B830-9A1B-48DC-AB3C-21677C8FEA3D}" srcOrd="0" destOrd="0" presId="urn:microsoft.com/office/officeart/2005/8/layout/arrow2"/>
    <dgm:cxn modelId="{0DD5EEB5-C97C-473B-864A-589320EE59E7}" srcId="{EF8AC468-EDE3-4F85-8AE4-7E5AE653DAF6}" destId="{10589665-3AFD-4578-A89C-0C901104BD27}" srcOrd="0" destOrd="0" parTransId="{26C1ED15-B356-4A0C-A15E-E4E260080C0B}" sibTransId="{74C37F7E-912A-4370-9961-B8BC0923E333}"/>
    <dgm:cxn modelId="{5D584991-2475-4CEF-9852-EB094E973948}" type="presParOf" srcId="{6F1B8D2F-65E7-4031-86AD-6687FE1D19DC}" destId="{F69F656A-76FB-496C-8EB7-410287F74A3F}" srcOrd="0" destOrd="0" presId="urn:microsoft.com/office/officeart/2005/8/layout/arrow2"/>
    <dgm:cxn modelId="{6B81EDEE-942C-4A58-884B-F554360D8A49}" type="presParOf" srcId="{6F1B8D2F-65E7-4031-86AD-6687FE1D19DC}" destId="{D536228E-5E70-49D2-9052-4B3EEA501002}" srcOrd="1" destOrd="0" presId="urn:microsoft.com/office/officeart/2005/8/layout/arrow2"/>
    <dgm:cxn modelId="{F84604D4-0C03-4390-999E-6CFD44089403}" type="presParOf" srcId="{D536228E-5E70-49D2-9052-4B3EEA501002}" destId="{9592E408-50D3-4FA7-BF15-3DAEB22F474F}" srcOrd="0" destOrd="0" presId="urn:microsoft.com/office/officeart/2005/8/layout/arrow2"/>
    <dgm:cxn modelId="{B517E1A5-B5BA-4574-B141-16C91FFF4E10}" type="presParOf" srcId="{D536228E-5E70-49D2-9052-4B3EEA501002}" destId="{6E0CACA0-1D06-4E16-8E8E-DCD816852814}" srcOrd="1" destOrd="0" presId="urn:microsoft.com/office/officeart/2005/8/layout/arrow2"/>
    <dgm:cxn modelId="{22F9A966-2096-4892-A808-0D898E4831D2}" type="presParOf" srcId="{D536228E-5E70-49D2-9052-4B3EEA501002}" destId="{7268F488-3D6F-4854-8171-4304DF2F1C59}" srcOrd="2" destOrd="0" presId="urn:microsoft.com/office/officeart/2005/8/layout/arrow2"/>
    <dgm:cxn modelId="{A78EEC31-5E4A-4AFA-BB3C-FB14B9781E19}" type="presParOf" srcId="{D536228E-5E70-49D2-9052-4B3EEA501002}" destId="{09F36338-93D1-4967-B116-74CC2A2456EB}" srcOrd="3" destOrd="0" presId="urn:microsoft.com/office/officeart/2005/8/layout/arrow2"/>
    <dgm:cxn modelId="{D9012A19-D609-4858-8506-73BE6029FE9C}" type="presParOf" srcId="{D536228E-5E70-49D2-9052-4B3EEA501002}" destId="{48F7639D-1F62-407A-8F34-28E7AAF5DF54}" srcOrd="4" destOrd="0" presId="urn:microsoft.com/office/officeart/2005/8/layout/arrow2"/>
    <dgm:cxn modelId="{F087F3A5-48FC-41EA-974C-79070AF4580F}" type="presParOf" srcId="{D536228E-5E70-49D2-9052-4B3EEA501002}" destId="{EBCF62A6-2083-4C7A-BD27-72B16E9A0854}" srcOrd="5" destOrd="0" presId="urn:microsoft.com/office/officeart/2005/8/layout/arrow2"/>
    <dgm:cxn modelId="{15D10B7E-3C56-482D-AFDE-CED66B2E84C8}" type="presParOf" srcId="{D536228E-5E70-49D2-9052-4B3EEA501002}" destId="{3418EC30-3CC4-48FB-B802-624B8E26B917}" srcOrd="6" destOrd="0" presId="urn:microsoft.com/office/officeart/2005/8/layout/arrow2"/>
    <dgm:cxn modelId="{2F052DC0-49CC-467F-BA3C-8011A5142F4F}" type="presParOf" srcId="{D536228E-5E70-49D2-9052-4B3EEA501002}" destId="{7693B830-9A1B-48DC-AB3C-21677C8FEA3D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611EAD-F620-45EA-A3C6-22CD843EE9D7}" type="doc">
      <dgm:prSet loTypeId="urn:microsoft.com/office/officeart/2005/8/layout/cycle6" loCatId="cycle" qsTypeId="urn:microsoft.com/office/officeart/2005/8/quickstyle/3d5" qsCatId="3D" csTypeId="urn:microsoft.com/office/officeart/2005/8/colors/colorful1#1" csCatId="colorful"/>
      <dgm:spPr/>
      <dgm:t>
        <a:bodyPr/>
        <a:lstStyle/>
        <a:p>
          <a:endParaRPr lang="cs-CZ"/>
        </a:p>
      </dgm:t>
    </dgm:pt>
    <dgm:pt modelId="{2C686E7B-8974-444E-AEDB-456AB06EBB5C}">
      <dgm:prSet/>
      <dgm:spPr/>
      <dgm:t>
        <a:bodyPr/>
        <a:lstStyle/>
        <a:p>
          <a:pPr rtl="0"/>
          <a:r>
            <a:rPr lang="cs-CZ" b="1" smtClean="0"/>
            <a:t>Výrobek - Produkt</a:t>
          </a:r>
          <a:endParaRPr lang="cs-CZ" dirty="0"/>
        </a:p>
      </dgm:t>
    </dgm:pt>
    <dgm:pt modelId="{5BC17233-5E40-4AE0-86BE-6A8382CF1471}" type="parTrans" cxnId="{17FB7F81-0931-44F9-8A0A-3F8853DF69A2}">
      <dgm:prSet/>
      <dgm:spPr/>
      <dgm:t>
        <a:bodyPr/>
        <a:lstStyle/>
        <a:p>
          <a:endParaRPr lang="cs-CZ"/>
        </a:p>
      </dgm:t>
    </dgm:pt>
    <dgm:pt modelId="{3DB961E4-CC31-4AEB-A220-37E721767924}" type="sibTrans" cxnId="{17FB7F81-0931-44F9-8A0A-3F8853DF69A2}">
      <dgm:prSet/>
      <dgm:spPr/>
      <dgm:t>
        <a:bodyPr/>
        <a:lstStyle/>
        <a:p>
          <a:endParaRPr lang="cs-CZ"/>
        </a:p>
      </dgm:t>
    </dgm:pt>
    <dgm:pt modelId="{8AEA519D-813D-49A6-8C89-212D1862C034}">
      <dgm:prSet/>
      <dgm:spPr/>
      <dgm:t>
        <a:bodyPr/>
        <a:lstStyle/>
        <a:p>
          <a:pPr rtl="0"/>
          <a:r>
            <a:rPr lang="cs-CZ" b="1" smtClean="0"/>
            <a:t>Cena - Price</a:t>
          </a:r>
          <a:endParaRPr lang="cs-CZ" dirty="0"/>
        </a:p>
      </dgm:t>
    </dgm:pt>
    <dgm:pt modelId="{E0CDF315-77AC-4213-B92D-1A1D82AD2373}" type="parTrans" cxnId="{394E65F1-6093-4407-B926-2A6536580430}">
      <dgm:prSet/>
      <dgm:spPr/>
      <dgm:t>
        <a:bodyPr/>
        <a:lstStyle/>
        <a:p>
          <a:endParaRPr lang="cs-CZ"/>
        </a:p>
      </dgm:t>
    </dgm:pt>
    <dgm:pt modelId="{C871E308-7917-448F-BA83-D4DD90E72B4C}" type="sibTrans" cxnId="{394E65F1-6093-4407-B926-2A6536580430}">
      <dgm:prSet/>
      <dgm:spPr/>
      <dgm:t>
        <a:bodyPr/>
        <a:lstStyle/>
        <a:p>
          <a:endParaRPr lang="cs-CZ"/>
        </a:p>
      </dgm:t>
    </dgm:pt>
    <dgm:pt modelId="{78BC0C5A-A974-4E7D-B99D-14C797937854}">
      <dgm:prSet/>
      <dgm:spPr/>
      <dgm:t>
        <a:bodyPr/>
        <a:lstStyle/>
        <a:p>
          <a:pPr rtl="0"/>
          <a:r>
            <a:rPr lang="cs-CZ" b="1" smtClean="0"/>
            <a:t>Cesty prodeje ( distribuce) - Place</a:t>
          </a:r>
          <a:endParaRPr lang="cs-CZ" dirty="0"/>
        </a:p>
      </dgm:t>
    </dgm:pt>
    <dgm:pt modelId="{67F3E20B-C35B-43AF-A242-84B3A57EA78B}" type="parTrans" cxnId="{1970132B-7A6A-4F30-9598-E6DA974631BB}">
      <dgm:prSet/>
      <dgm:spPr/>
      <dgm:t>
        <a:bodyPr/>
        <a:lstStyle/>
        <a:p>
          <a:endParaRPr lang="cs-CZ"/>
        </a:p>
      </dgm:t>
    </dgm:pt>
    <dgm:pt modelId="{F37FBA2B-5E03-4144-A804-99B66E93D0FC}" type="sibTrans" cxnId="{1970132B-7A6A-4F30-9598-E6DA974631BB}">
      <dgm:prSet/>
      <dgm:spPr/>
      <dgm:t>
        <a:bodyPr/>
        <a:lstStyle/>
        <a:p>
          <a:endParaRPr lang="cs-CZ"/>
        </a:p>
      </dgm:t>
    </dgm:pt>
    <dgm:pt modelId="{BBAA1CF2-60C2-47F8-84A2-C49BD8CCA1CF}">
      <dgm:prSet/>
      <dgm:spPr/>
      <dgm:t>
        <a:bodyPr/>
        <a:lstStyle/>
        <a:p>
          <a:pPr rtl="0"/>
          <a:r>
            <a:rPr lang="cs-CZ" b="1" smtClean="0"/>
            <a:t>Propagace - Promotion</a:t>
          </a:r>
          <a:endParaRPr lang="cs-CZ" dirty="0"/>
        </a:p>
      </dgm:t>
    </dgm:pt>
    <dgm:pt modelId="{89AC2CE4-3D01-42F7-89F3-752B337B68CA}" type="parTrans" cxnId="{FBAAE349-B276-4605-8692-19260BB82D16}">
      <dgm:prSet/>
      <dgm:spPr/>
      <dgm:t>
        <a:bodyPr/>
        <a:lstStyle/>
        <a:p>
          <a:endParaRPr lang="cs-CZ"/>
        </a:p>
      </dgm:t>
    </dgm:pt>
    <dgm:pt modelId="{DF40CCD4-15D3-4D7F-B871-61C968E6F075}" type="sibTrans" cxnId="{FBAAE349-B276-4605-8692-19260BB82D16}">
      <dgm:prSet/>
      <dgm:spPr/>
      <dgm:t>
        <a:bodyPr/>
        <a:lstStyle/>
        <a:p>
          <a:endParaRPr lang="cs-CZ"/>
        </a:p>
      </dgm:t>
    </dgm:pt>
    <dgm:pt modelId="{A10EB02D-FAAC-46A0-9890-BF621ECEBD9C}" type="pres">
      <dgm:prSet presAssocID="{1C611EAD-F620-45EA-A3C6-22CD843EE9D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5ECE713-0A24-444B-980A-1F3B9009AB2B}" type="pres">
      <dgm:prSet presAssocID="{2C686E7B-8974-444E-AEDB-456AB06EBB5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2030E7-B343-4F33-A0A8-3A923B134B0D}" type="pres">
      <dgm:prSet presAssocID="{2C686E7B-8974-444E-AEDB-456AB06EBB5C}" presName="spNode" presStyleCnt="0"/>
      <dgm:spPr/>
      <dgm:t>
        <a:bodyPr/>
        <a:lstStyle/>
        <a:p>
          <a:endParaRPr lang="cs-CZ"/>
        </a:p>
      </dgm:t>
    </dgm:pt>
    <dgm:pt modelId="{9D06BDD3-DE3E-454F-91F6-B841BE9E61B0}" type="pres">
      <dgm:prSet presAssocID="{3DB961E4-CC31-4AEB-A220-37E721767924}" presName="sibTrans" presStyleLbl="sibTrans1D1" presStyleIdx="0" presStyleCnt="4"/>
      <dgm:spPr/>
      <dgm:t>
        <a:bodyPr/>
        <a:lstStyle/>
        <a:p>
          <a:endParaRPr lang="cs-CZ"/>
        </a:p>
      </dgm:t>
    </dgm:pt>
    <dgm:pt modelId="{912A5FA9-F652-4783-A715-5EBC25F56A6D}" type="pres">
      <dgm:prSet presAssocID="{8AEA519D-813D-49A6-8C89-212D1862C03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2879ED1-D5D2-4878-9526-C23E52520EFD}" type="pres">
      <dgm:prSet presAssocID="{8AEA519D-813D-49A6-8C89-212D1862C034}" presName="spNode" presStyleCnt="0"/>
      <dgm:spPr/>
      <dgm:t>
        <a:bodyPr/>
        <a:lstStyle/>
        <a:p>
          <a:endParaRPr lang="cs-CZ"/>
        </a:p>
      </dgm:t>
    </dgm:pt>
    <dgm:pt modelId="{2F8F24A0-286B-49DE-9A24-DF78956FA095}" type="pres">
      <dgm:prSet presAssocID="{C871E308-7917-448F-BA83-D4DD90E72B4C}" presName="sibTrans" presStyleLbl="sibTrans1D1" presStyleIdx="1" presStyleCnt="4"/>
      <dgm:spPr/>
      <dgm:t>
        <a:bodyPr/>
        <a:lstStyle/>
        <a:p>
          <a:endParaRPr lang="cs-CZ"/>
        </a:p>
      </dgm:t>
    </dgm:pt>
    <dgm:pt modelId="{6308EA5F-1BA9-4EF9-AB5C-F7738EEEFFF0}" type="pres">
      <dgm:prSet presAssocID="{78BC0C5A-A974-4E7D-B99D-14C797937854}" presName="node" presStyleLbl="node1" presStyleIdx="2" presStyleCnt="4" custRadScaleRad="72545" custRadScaleInc="-8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B7C8483-01F7-4166-8038-0CD259503DEB}" type="pres">
      <dgm:prSet presAssocID="{78BC0C5A-A974-4E7D-B99D-14C797937854}" presName="spNode" presStyleCnt="0"/>
      <dgm:spPr/>
      <dgm:t>
        <a:bodyPr/>
        <a:lstStyle/>
        <a:p>
          <a:endParaRPr lang="cs-CZ"/>
        </a:p>
      </dgm:t>
    </dgm:pt>
    <dgm:pt modelId="{D85590A7-96FC-4A17-9822-E969F5565A9D}" type="pres">
      <dgm:prSet presAssocID="{F37FBA2B-5E03-4144-A804-99B66E93D0FC}" presName="sibTrans" presStyleLbl="sibTrans1D1" presStyleIdx="2" presStyleCnt="4"/>
      <dgm:spPr/>
      <dgm:t>
        <a:bodyPr/>
        <a:lstStyle/>
        <a:p>
          <a:endParaRPr lang="cs-CZ"/>
        </a:p>
      </dgm:t>
    </dgm:pt>
    <dgm:pt modelId="{2667C3D1-270E-4E12-97CA-42EF0176C841}" type="pres">
      <dgm:prSet presAssocID="{BBAA1CF2-60C2-47F8-84A2-C49BD8CCA1C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72564B-2D2B-4387-893E-F3542FDBFA5D}" type="pres">
      <dgm:prSet presAssocID="{BBAA1CF2-60C2-47F8-84A2-C49BD8CCA1CF}" presName="spNode" presStyleCnt="0"/>
      <dgm:spPr/>
      <dgm:t>
        <a:bodyPr/>
        <a:lstStyle/>
        <a:p>
          <a:endParaRPr lang="cs-CZ"/>
        </a:p>
      </dgm:t>
    </dgm:pt>
    <dgm:pt modelId="{23E573CD-227E-40E6-8A17-DF2C1CEC72AC}" type="pres">
      <dgm:prSet presAssocID="{DF40CCD4-15D3-4D7F-B871-61C968E6F075}" presName="sibTrans" presStyleLbl="sibTrans1D1" presStyleIdx="3" presStyleCnt="4"/>
      <dgm:spPr/>
      <dgm:t>
        <a:bodyPr/>
        <a:lstStyle/>
        <a:p>
          <a:endParaRPr lang="cs-CZ"/>
        </a:p>
      </dgm:t>
    </dgm:pt>
  </dgm:ptLst>
  <dgm:cxnLst>
    <dgm:cxn modelId="{C3E09466-4512-45CD-83F1-CDEFFDCE20C7}" type="presOf" srcId="{3DB961E4-CC31-4AEB-A220-37E721767924}" destId="{9D06BDD3-DE3E-454F-91F6-B841BE9E61B0}" srcOrd="0" destOrd="0" presId="urn:microsoft.com/office/officeart/2005/8/layout/cycle6"/>
    <dgm:cxn modelId="{04D6E4F1-DD6A-4439-87C4-0321137201C6}" type="presOf" srcId="{1C611EAD-F620-45EA-A3C6-22CD843EE9D7}" destId="{A10EB02D-FAAC-46A0-9890-BF621ECEBD9C}" srcOrd="0" destOrd="0" presId="urn:microsoft.com/office/officeart/2005/8/layout/cycle6"/>
    <dgm:cxn modelId="{17FB7F81-0931-44F9-8A0A-3F8853DF69A2}" srcId="{1C611EAD-F620-45EA-A3C6-22CD843EE9D7}" destId="{2C686E7B-8974-444E-AEDB-456AB06EBB5C}" srcOrd="0" destOrd="0" parTransId="{5BC17233-5E40-4AE0-86BE-6A8382CF1471}" sibTransId="{3DB961E4-CC31-4AEB-A220-37E721767924}"/>
    <dgm:cxn modelId="{FBAAE349-B276-4605-8692-19260BB82D16}" srcId="{1C611EAD-F620-45EA-A3C6-22CD843EE9D7}" destId="{BBAA1CF2-60C2-47F8-84A2-C49BD8CCA1CF}" srcOrd="3" destOrd="0" parTransId="{89AC2CE4-3D01-42F7-89F3-752B337B68CA}" sibTransId="{DF40CCD4-15D3-4D7F-B871-61C968E6F075}"/>
    <dgm:cxn modelId="{8D212507-866B-460C-B168-240CF592B710}" type="presOf" srcId="{8AEA519D-813D-49A6-8C89-212D1862C034}" destId="{912A5FA9-F652-4783-A715-5EBC25F56A6D}" srcOrd="0" destOrd="0" presId="urn:microsoft.com/office/officeart/2005/8/layout/cycle6"/>
    <dgm:cxn modelId="{D0E42848-EC6B-44DA-9821-AD1A427B0A66}" type="presOf" srcId="{2C686E7B-8974-444E-AEDB-456AB06EBB5C}" destId="{C5ECE713-0A24-444B-980A-1F3B9009AB2B}" srcOrd="0" destOrd="0" presId="urn:microsoft.com/office/officeart/2005/8/layout/cycle6"/>
    <dgm:cxn modelId="{8E831B27-BFB6-429E-93BA-27165D0E3DEA}" type="presOf" srcId="{BBAA1CF2-60C2-47F8-84A2-C49BD8CCA1CF}" destId="{2667C3D1-270E-4E12-97CA-42EF0176C841}" srcOrd="0" destOrd="0" presId="urn:microsoft.com/office/officeart/2005/8/layout/cycle6"/>
    <dgm:cxn modelId="{48093BCD-E552-4E5D-AA02-D08E16F05CAA}" type="presOf" srcId="{78BC0C5A-A974-4E7D-B99D-14C797937854}" destId="{6308EA5F-1BA9-4EF9-AB5C-F7738EEEFFF0}" srcOrd="0" destOrd="0" presId="urn:microsoft.com/office/officeart/2005/8/layout/cycle6"/>
    <dgm:cxn modelId="{394E65F1-6093-4407-B926-2A6536580430}" srcId="{1C611EAD-F620-45EA-A3C6-22CD843EE9D7}" destId="{8AEA519D-813D-49A6-8C89-212D1862C034}" srcOrd="1" destOrd="0" parTransId="{E0CDF315-77AC-4213-B92D-1A1D82AD2373}" sibTransId="{C871E308-7917-448F-BA83-D4DD90E72B4C}"/>
    <dgm:cxn modelId="{6C3151A7-F602-48E4-B0D2-698198EAD18A}" type="presOf" srcId="{C871E308-7917-448F-BA83-D4DD90E72B4C}" destId="{2F8F24A0-286B-49DE-9A24-DF78956FA095}" srcOrd="0" destOrd="0" presId="urn:microsoft.com/office/officeart/2005/8/layout/cycle6"/>
    <dgm:cxn modelId="{5A98364F-B6AA-4D36-9C85-D515E6EB7EEC}" type="presOf" srcId="{F37FBA2B-5E03-4144-A804-99B66E93D0FC}" destId="{D85590A7-96FC-4A17-9822-E969F5565A9D}" srcOrd="0" destOrd="0" presId="urn:microsoft.com/office/officeart/2005/8/layout/cycle6"/>
    <dgm:cxn modelId="{492CB8D3-3EC4-40BB-81A1-72A5BC3CD65A}" type="presOf" srcId="{DF40CCD4-15D3-4D7F-B871-61C968E6F075}" destId="{23E573CD-227E-40E6-8A17-DF2C1CEC72AC}" srcOrd="0" destOrd="0" presId="urn:microsoft.com/office/officeart/2005/8/layout/cycle6"/>
    <dgm:cxn modelId="{1970132B-7A6A-4F30-9598-E6DA974631BB}" srcId="{1C611EAD-F620-45EA-A3C6-22CD843EE9D7}" destId="{78BC0C5A-A974-4E7D-B99D-14C797937854}" srcOrd="2" destOrd="0" parTransId="{67F3E20B-C35B-43AF-A242-84B3A57EA78B}" sibTransId="{F37FBA2B-5E03-4144-A804-99B66E93D0FC}"/>
    <dgm:cxn modelId="{A76298A2-ADE8-4ADF-90EF-30456A221885}" type="presParOf" srcId="{A10EB02D-FAAC-46A0-9890-BF621ECEBD9C}" destId="{C5ECE713-0A24-444B-980A-1F3B9009AB2B}" srcOrd="0" destOrd="0" presId="urn:microsoft.com/office/officeart/2005/8/layout/cycle6"/>
    <dgm:cxn modelId="{7B5A08AB-026A-4289-83D0-D3235E127313}" type="presParOf" srcId="{A10EB02D-FAAC-46A0-9890-BF621ECEBD9C}" destId="{B32030E7-B343-4F33-A0A8-3A923B134B0D}" srcOrd="1" destOrd="0" presId="urn:microsoft.com/office/officeart/2005/8/layout/cycle6"/>
    <dgm:cxn modelId="{BE8B0D14-48E7-41ED-9B95-FCC7ADD54BDE}" type="presParOf" srcId="{A10EB02D-FAAC-46A0-9890-BF621ECEBD9C}" destId="{9D06BDD3-DE3E-454F-91F6-B841BE9E61B0}" srcOrd="2" destOrd="0" presId="urn:microsoft.com/office/officeart/2005/8/layout/cycle6"/>
    <dgm:cxn modelId="{0596FA42-0705-45E6-8536-02657E7B1A9D}" type="presParOf" srcId="{A10EB02D-FAAC-46A0-9890-BF621ECEBD9C}" destId="{912A5FA9-F652-4783-A715-5EBC25F56A6D}" srcOrd="3" destOrd="0" presId="urn:microsoft.com/office/officeart/2005/8/layout/cycle6"/>
    <dgm:cxn modelId="{DF27E2EE-392E-49E6-A648-6D887F73CAC0}" type="presParOf" srcId="{A10EB02D-FAAC-46A0-9890-BF621ECEBD9C}" destId="{32879ED1-D5D2-4878-9526-C23E52520EFD}" srcOrd="4" destOrd="0" presId="urn:microsoft.com/office/officeart/2005/8/layout/cycle6"/>
    <dgm:cxn modelId="{80F8417A-FEC0-4F2F-BECF-7AE0EB56B5E1}" type="presParOf" srcId="{A10EB02D-FAAC-46A0-9890-BF621ECEBD9C}" destId="{2F8F24A0-286B-49DE-9A24-DF78956FA095}" srcOrd="5" destOrd="0" presId="urn:microsoft.com/office/officeart/2005/8/layout/cycle6"/>
    <dgm:cxn modelId="{AA820F83-7DFE-4A91-BBB5-9758E473BEE7}" type="presParOf" srcId="{A10EB02D-FAAC-46A0-9890-BF621ECEBD9C}" destId="{6308EA5F-1BA9-4EF9-AB5C-F7738EEEFFF0}" srcOrd="6" destOrd="0" presId="urn:microsoft.com/office/officeart/2005/8/layout/cycle6"/>
    <dgm:cxn modelId="{6035AFDC-7EC3-47C0-9E40-D627360A66BF}" type="presParOf" srcId="{A10EB02D-FAAC-46A0-9890-BF621ECEBD9C}" destId="{9B7C8483-01F7-4166-8038-0CD259503DEB}" srcOrd="7" destOrd="0" presId="urn:microsoft.com/office/officeart/2005/8/layout/cycle6"/>
    <dgm:cxn modelId="{F5A57971-ED2A-4EB5-B9BE-6016567EBD1F}" type="presParOf" srcId="{A10EB02D-FAAC-46A0-9890-BF621ECEBD9C}" destId="{D85590A7-96FC-4A17-9822-E969F5565A9D}" srcOrd="8" destOrd="0" presId="urn:microsoft.com/office/officeart/2005/8/layout/cycle6"/>
    <dgm:cxn modelId="{156734A5-D8DE-4293-9FFC-9AD0629533A4}" type="presParOf" srcId="{A10EB02D-FAAC-46A0-9890-BF621ECEBD9C}" destId="{2667C3D1-270E-4E12-97CA-42EF0176C841}" srcOrd="9" destOrd="0" presId="urn:microsoft.com/office/officeart/2005/8/layout/cycle6"/>
    <dgm:cxn modelId="{1D05465F-8673-4FAB-8E51-71FF86C4A7FB}" type="presParOf" srcId="{A10EB02D-FAAC-46A0-9890-BF621ECEBD9C}" destId="{FD72564B-2D2B-4387-893E-F3542FDBFA5D}" srcOrd="10" destOrd="0" presId="urn:microsoft.com/office/officeart/2005/8/layout/cycle6"/>
    <dgm:cxn modelId="{18EF48B8-BE82-4F8E-B728-2FAC6F3ECA4B}" type="presParOf" srcId="{A10EB02D-FAAC-46A0-9890-BF621ECEBD9C}" destId="{23E573CD-227E-40E6-8A17-DF2C1CEC72AC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EDC6C20-91BD-4D7F-AFA4-D3808149D1A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FB93AACF-E69B-4E9E-960C-9EBC6C48E678}">
      <dgm:prSet/>
      <dgm:spPr/>
      <dgm:t>
        <a:bodyPr/>
        <a:lstStyle/>
        <a:p>
          <a:pPr rtl="0"/>
          <a:r>
            <a:rPr lang="cs-CZ" dirty="0" smtClean="0"/>
            <a:t>Podstata AIDA  - spočívá v rozlišení 4 fází chování kupujícího</a:t>
          </a:r>
          <a:br>
            <a:rPr lang="cs-CZ" dirty="0" smtClean="0"/>
          </a:br>
          <a:endParaRPr lang="cs-CZ" dirty="0"/>
        </a:p>
      </dgm:t>
    </dgm:pt>
    <dgm:pt modelId="{99808CF2-F3EB-4401-A38F-0BD90E8F77C7}" type="parTrans" cxnId="{0ED9ED76-1C40-4DDC-B0C5-97E976B2C634}">
      <dgm:prSet/>
      <dgm:spPr/>
      <dgm:t>
        <a:bodyPr/>
        <a:lstStyle/>
        <a:p>
          <a:endParaRPr lang="cs-CZ"/>
        </a:p>
      </dgm:t>
    </dgm:pt>
    <dgm:pt modelId="{22240A80-0247-4A88-9F30-36957E27D9FE}" type="sibTrans" cxnId="{0ED9ED76-1C40-4DDC-B0C5-97E976B2C634}">
      <dgm:prSet/>
      <dgm:spPr/>
      <dgm:t>
        <a:bodyPr/>
        <a:lstStyle/>
        <a:p>
          <a:endParaRPr lang="cs-CZ"/>
        </a:p>
      </dgm:t>
    </dgm:pt>
    <dgm:pt modelId="{C1CECEC2-CB90-4505-97AA-1B473674192D}" type="pres">
      <dgm:prSet presAssocID="{6EDC6C20-91BD-4D7F-AFA4-D3808149D1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F2C8E6F-0FC8-4AD2-A2D6-03AFC235F313}" type="pres">
      <dgm:prSet presAssocID="{FB93AACF-E69B-4E9E-960C-9EBC6C48E67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ED9ED76-1C40-4DDC-B0C5-97E976B2C634}" srcId="{6EDC6C20-91BD-4D7F-AFA4-D3808149D1AA}" destId="{FB93AACF-E69B-4E9E-960C-9EBC6C48E678}" srcOrd="0" destOrd="0" parTransId="{99808CF2-F3EB-4401-A38F-0BD90E8F77C7}" sibTransId="{22240A80-0247-4A88-9F30-36957E27D9FE}"/>
    <dgm:cxn modelId="{2D2AFDAB-E272-4791-8B1E-23E7DCE90E8A}" type="presOf" srcId="{6EDC6C20-91BD-4D7F-AFA4-D3808149D1AA}" destId="{C1CECEC2-CB90-4505-97AA-1B473674192D}" srcOrd="0" destOrd="0" presId="urn:microsoft.com/office/officeart/2005/8/layout/vList2"/>
    <dgm:cxn modelId="{5DBB72ED-330B-4D9D-B359-FB3050B77CD1}" type="presOf" srcId="{FB93AACF-E69B-4E9E-960C-9EBC6C48E678}" destId="{DF2C8E6F-0FC8-4AD2-A2D6-03AFC235F313}" srcOrd="0" destOrd="0" presId="urn:microsoft.com/office/officeart/2005/8/layout/vList2"/>
    <dgm:cxn modelId="{17BF4F4C-4753-4164-BFDF-DC0C95B20B2B}" type="presParOf" srcId="{C1CECEC2-CB90-4505-97AA-1B473674192D}" destId="{DF2C8E6F-0FC8-4AD2-A2D6-03AFC235F3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8C144EC-2772-423A-99D2-494EBD2B034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49983DB5-9017-4EF7-A206-5E04178985D6}">
      <dgm:prSet/>
      <dgm:spPr/>
      <dgm:t>
        <a:bodyPr/>
        <a:lstStyle/>
        <a:p>
          <a:pPr rtl="0"/>
          <a:r>
            <a:rPr lang="cs-CZ" b="1" dirty="0" smtClean="0"/>
            <a:t>ZDROJ sdělení – pak může v každé fázi specificky působit na spotřebitele (určit nejvhodnější formu sdělení)</a:t>
          </a:r>
          <a:br>
            <a:rPr lang="cs-CZ" b="1" dirty="0" smtClean="0"/>
          </a:br>
          <a:endParaRPr lang="cs-CZ" dirty="0"/>
        </a:p>
      </dgm:t>
    </dgm:pt>
    <dgm:pt modelId="{013DB36A-22A5-4F9A-B23D-658A3795CDD0}" type="parTrans" cxnId="{CA0EFDE0-64BF-4F9D-AF8F-50B577A454D3}">
      <dgm:prSet/>
      <dgm:spPr/>
      <dgm:t>
        <a:bodyPr/>
        <a:lstStyle/>
        <a:p>
          <a:endParaRPr lang="cs-CZ"/>
        </a:p>
      </dgm:t>
    </dgm:pt>
    <dgm:pt modelId="{A7F806C6-0EF4-439E-8D90-29B041E82963}" type="sibTrans" cxnId="{CA0EFDE0-64BF-4F9D-AF8F-50B577A454D3}">
      <dgm:prSet/>
      <dgm:spPr/>
      <dgm:t>
        <a:bodyPr/>
        <a:lstStyle/>
        <a:p>
          <a:endParaRPr lang="cs-CZ"/>
        </a:p>
      </dgm:t>
    </dgm:pt>
    <dgm:pt modelId="{9EA2A863-49C8-4B99-8CFA-05303FD46BD4}" type="pres">
      <dgm:prSet presAssocID="{A8C144EC-2772-423A-99D2-494EBD2B03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B042699-89FA-4914-934F-E460FE83FD2D}" type="pres">
      <dgm:prSet presAssocID="{49983DB5-9017-4EF7-A206-5E04178985D6}" presName="parentText" presStyleLbl="node1" presStyleIdx="0" presStyleCnt="1" custLinFactNeighborX="-5091" custLinFactNeighborY="7522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CCCBF06-8EB3-460D-87B4-566524999834}" type="presOf" srcId="{49983DB5-9017-4EF7-A206-5E04178985D6}" destId="{EB042699-89FA-4914-934F-E460FE83FD2D}" srcOrd="0" destOrd="0" presId="urn:microsoft.com/office/officeart/2005/8/layout/vList2"/>
    <dgm:cxn modelId="{CA0EFDE0-64BF-4F9D-AF8F-50B577A454D3}" srcId="{A8C144EC-2772-423A-99D2-494EBD2B0341}" destId="{49983DB5-9017-4EF7-A206-5E04178985D6}" srcOrd="0" destOrd="0" parTransId="{013DB36A-22A5-4F9A-B23D-658A3795CDD0}" sibTransId="{A7F806C6-0EF4-439E-8D90-29B041E82963}"/>
    <dgm:cxn modelId="{4972DE67-5206-4242-AB66-01DF229E4639}" type="presOf" srcId="{A8C144EC-2772-423A-99D2-494EBD2B0341}" destId="{9EA2A863-49C8-4B99-8CFA-05303FD46BD4}" srcOrd="0" destOrd="0" presId="urn:microsoft.com/office/officeart/2005/8/layout/vList2"/>
    <dgm:cxn modelId="{8B23BCE9-604E-42FB-BF07-03E3BA530400}" type="presParOf" srcId="{9EA2A863-49C8-4B99-8CFA-05303FD46BD4}" destId="{EB042699-89FA-4914-934F-E460FE83FD2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2A81A2B-6492-43CA-A119-15D75557D33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59C2BC6-0A25-4937-A0FE-A4FB3834F64C}">
      <dgm:prSet/>
      <dgm:spPr/>
      <dgm:t>
        <a:bodyPr/>
        <a:lstStyle/>
        <a:p>
          <a:pPr rtl="0"/>
          <a:r>
            <a:rPr lang="cs-CZ" b="1" dirty="0" smtClean="0"/>
            <a:t>SDĚLENÍ – může na příjemce působit např. racionálně </a:t>
          </a:r>
          <a:r>
            <a:rPr lang="cs-CZ" b="1" dirty="0" smtClean="0"/>
            <a:t>(úsporné </a:t>
          </a:r>
          <a:r>
            <a:rPr lang="cs-CZ" b="1" dirty="0" smtClean="0"/>
            <a:t>auto), morálně </a:t>
          </a:r>
          <a:r>
            <a:rPr lang="cs-CZ" b="1" dirty="0" smtClean="0"/>
            <a:t>(ekologicky </a:t>
          </a:r>
          <a:r>
            <a:rPr lang="cs-CZ" b="1" dirty="0" smtClean="0"/>
            <a:t>šetrný výrobek atd.)</a:t>
          </a:r>
          <a:endParaRPr lang="cs-CZ" dirty="0"/>
        </a:p>
      </dgm:t>
    </dgm:pt>
    <dgm:pt modelId="{78C19C44-977F-44AC-9BCF-8A31BF08A564}" type="parTrans" cxnId="{8C6075A1-20DA-4117-81C2-BB225CFC2797}">
      <dgm:prSet/>
      <dgm:spPr/>
      <dgm:t>
        <a:bodyPr/>
        <a:lstStyle/>
        <a:p>
          <a:endParaRPr lang="cs-CZ"/>
        </a:p>
      </dgm:t>
    </dgm:pt>
    <dgm:pt modelId="{31884E89-8590-4D65-A564-B32CEDE74055}" type="sibTrans" cxnId="{8C6075A1-20DA-4117-81C2-BB225CFC2797}">
      <dgm:prSet/>
      <dgm:spPr/>
      <dgm:t>
        <a:bodyPr/>
        <a:lstStyle/>
        <a:p>
          <a:endParaRPr lang="cs-CZ"/>
        </a:p>
      </dgm:t>
    </dgm:pt>
    <dgm:pt modelId="{2092C857-2D16-470A-A4C5-57FB09C1DDDC}" type="pres">
      <dgm:prSet presAssocID="{82A81A2B-6492-43CA-A119-15D75557D3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1DDEA07-5525-45B0-ACB9-8648DBD0D106}" type="pres">
      <dgm:prSet presAssocID="{459C2BC6-0A25-4937-A0FE-A4FB3834F64C}" presName="parentText" presStyleLbl="node1" presStyleIdx="0" presStyleCnt="1" custLinFactNeighborX="5345" custLinFactNeighborY="6681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C6075A1-20DA-4117-81C2-BB225CFC2797}" srcId="{82A81A2B-6492-43CA-A119-15D75557D336}" destId="{459C2BC6-0A25-4937-A0FE-A4FB3834F64C}" srcOrd="0" destOrd="0" parTransId="{78C19C44-977F-44AC-9BCF-8A31BF08A564}" sibTransId="{31884E89-8590-4D65-A564-B32CEDE74055}"/>
    <dgm:cxn modelId="{82EB7850-3E7C-4E17-A555-DAE5391F277C}" type="presOf" srcId="{82A81A2B-6492-43CA-A119-15D75557D336}" destId="{2092C857-2D16-470A-A4C5-57FB09C1DDDC}" srcOrd="0" destOrd="0" presId="urn:microsoft.com/office/officeart/2005/8/layout/vList2"/>
    <dgm:cxn modelId="{6675FB6C-F881-4FB7-B57F-F67048BDF7D2}" type="presOf" srcId="{459C2BC6-0A25-4937-A0FE-A4FB3834F64C}" destId="{C1DDEA07-5525-45B0-ACB9-8648DBD0D106}" srcOrd="0" destOrd="0" presId="urn:microsoft.com/office/officeart/2005/8/layout/vList2"/>
    <dgm:cxn modelId="{E09B4252-9954-4DE5-B68C-B3667648B2E8}" type="presParOf" srcId="{2092C857-2D16-470A-A4C5-57FB09C1DDDC}" destId="{C1DDEA07-5525-45B0-ACB9-8648DBD0D10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819697-E75E-4D73-B28D-98C8C158390D}" type="doc">
      <dgm:prSet loTypeId="urn:microsoft.com/office/officeart/2005/8/layout/target1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912FBB7-A20B-4F40-B694-222A83472DA5}">
      <dgm:prSet/>
      <dgm:spPr/>
      <dgm:t>
        <a:bodyPr/>
        <a:lstStyle/>
        <a:p>
          <a:pPr rtl="0"/>
          <a:r>
            <a:rPr lang="cs-CZ" b="1" dirty="0" smtClean="0"/>
            <a:t>1. jádro, vyjadřující užitnou hodnotu výrobku</a:t>
          </a:r>
          <a:endParaRPr lang="cs-CZ" dirty="0"/>
        </a:p>
      </dgm:t>
    </dgm:pt>
    <dgm:pt modelId="{87394A70-1FCB-412C-A33B-6E44B640149B}" type="parTrans" cxnId="{733F5577-A326-4254-A9F4-8785751F8983}">
      <dgm:prSet/>
      <dgm:spPr/>
      <dgm:t>
        <a:bodyPr/>
        <a:lstStyle/>
        <a:p>
          <a:endParaRPr lang="cs-CZ"/>
        </a:p>
      </dgm:t>
    </dgm:pt>
    <dgm:pt modelId="{00B4A894-3BCC-4A00-9277-D7DDCC1525C8}" type="sibTrans" cxnId="{733F5577-A326-4254-A9F4-8785751F8983}">
      <dgm:prSet/>
      <dgm:spPr/>
      <dgm:t>
        <a:bodyPr/>
        <a:lstStyle/>
        <a:p>
          <a:endParaRPr lang="cs-CZ"/>
        </a:p>
      </dgm:t>
    </dgm:pt>
    <dgm:pt modelId="{B0538F6A-A2D9-4B21-B8F6-02103AFE98AE}">
      <dgm:prSet/>
      <dgm:spPr/>
      <dgm:t>
        <a:bodyPr/>
        <a:lstStyle/>
        <a:p>
          <a:pPr rtl="0"/>
          <a:r>
            <a:rPr lang="cs-CZ" b="1" smtClean="0"/>
            <a:t>2.  zhmotnělý výrobek včetně vnějších znaků</a:t>
          </a:r>
          <a:endParaRPr lang="cs-CZ"/>
        </a:p>
      </dgm:t>
    </dgm:pt>
    <dgm:pt modelId="{4F4F50A7-8723-4D9E-BDB6-6CE8945A4EE5}" type="parTrans" cxnId="{85317E29-7A69-4516-8B4B-6E0E4A7BFA35}">
      <dgm:prSet/>
      <dgm:spPr/>
      <dgm:t>
        <a:bodyPr/>
        <a:lstStyle/>
        <a:p>
          <a:endParaRPr lang="cs-CZ"/>
        </a:p>
      </dgm:t>
    </dgm:pt>
    <dgm:pt modelId="{9F123497-D6EF-4515-9429-F954B1F98BF8}" type="sibTrans" cxnId="{85317E29-7A69-4516-8B4B-6E0E4A7BFA35}">
      <dgm:prSet/>
      <dgm:spPr/>
      <dgm:t>
        <a:bodyPr/>
        <a:lstStyle/>
        <a:p>
          <a:endParaRPr lang="cs-CZ"/>
        </a:p>
      </dgm:t>
    </dgm:pt>
    <dgm:pt modelId="{D67BDBB3-41A2-499D-84B9-1E4D9B2F12AA}">
      <dgm:prSet/>
      <dgm:spPr/>
      <dgm:t>
        <a:bodyPr/>
        <a:lstStyle/>
        <a:p>
          <a:pPr rtl="0"/>
          <a:r>
            <a:rPr lang="cs-CZ" b="1" dirty="0" smtClean="0"/>
            <a:t>3. </a:t>
          </a:r>
          <a:r>
            <a:rPr lang="cs-CZ" b="1" dirty="0" smtClean="0"/>
            <a:t>rozšířený výrobek</a:t>
          </a:r>
          <a:endParaRPr lang="cs-CZ" dirty="0"/>
        </a:p>
      </dgm:t>
    </dgm:pt>
    <dgm:pt modelId="{4983F6B9-0D36-4273-A10B-163992459F6C}" type="parTrans" cxnId="{61464711-4169-4618-B183-F5DE67B148F9}">
      <dgm:prSet/>
      <dgm:spPr/>
      <dgm:t>
        <a:bodyPr/>
        <a:lstStyle/>
        <a:p>
          <a:endParaRPr lang="cs-CZ"/>
        </a:p>
      </dgm:t>
    </dgm:pt>
    <dgm:pt modelId="{2EA0CE85-DB44-473E-81D8-3837CBCB1E91}" type="sibTrans" cxnId="{61464711-4169-4618-B183-F5DE67B148F9}">
      <dgm:prSet/>
      <dgm:spPr/>
      <dgm:t>
        <a:bodyPr/>
        <a:lstStyle/>
        <a:p>
          <a:endParaRPr lang="cs-CZ"/>
        </a:p>
      </dgm:t>
    </dgm:pt>
    <dgm:pt modelId="{5C86311C-F28C-4A86-BEE7-8235C9808871}" type="pres">
      <dgm:prSet presAssocID="{C6819697-E75E-4D73-B28D-98C8C158390D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9FAAD1D-E137-4EDB-B14E-FA3B15A5F95B}" type="pres">
      <dgm:prSet presAssocID="{1912FBB7-A20B-4F40-B694-222A83472DA5}" presName="circle1" presStyleLbl="lnNode1" presStyleIdx="0" presStyleCnt="3"/>
      <dgm:spPr/>
    </dgm:pt>
    <dgm:pt modelId="{874109D1-BB9F-4020-9235-0F2BF19E7780}" type="pres">
      <dgm:prSet presAssocID="{1912FBB7-A20B-4F40-B694-222A83472DA5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A9002D9-D76A-4AFD-8291-D681DAB4EB5C}" type="pres">
      <dgm:prSet presAssocID="{1912FBB7-A20B-4F40-B694-222A83472DA5}" presName="line1" presStyleLbl="callout" presStyleIdx="0" presStyleCnt="6"/>
      <dgm:spPr/>
    </dgm:pt>
    <dgm:pt modelId="{D66B3DDA-990F-4DBB-8CB6-D924EEFC9E43}" type="pres">
      <dgm:prSet presAssocID="{1912FBB7-A20B-4F40-B694-222A83472DA5}" presName="d1" presStyleLbl="callout" presStyleIdx="1" presStyleCnt="6"/>
      <dgm:spPr/>
    </dgm:pt>
    <dgm:pt modelId="{B79DBA18-A278-4AA4-872E-7F3DDAB3F94B}" type="pres">
      <dgm:prSet presAssocID="{B0538F6A-A2D9-4B21-B8F6-02103AFE98AE}" presName="circle2" presStyleLbl="lnNode1" presStyleIdx="1" presStyleCnt="3"/>
      <dgm:spPr/>
    </dgm:pt>
    <dgm:pt modelId="{BE9DEC56-B3DE-4F98-AFBE-6C4A8BBB023B}" type="pres">
      <dgm:prSet presAssocID="{B0538F6A-A2D9-4B21-B8F6-02103AFE98AE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67FE87-AF66-4BF4-A051-82E4A2FF7A35}" type="pres">
      <dgm:prSet presAssocID="{B0538F6A-A2D9-4B21-B8F6-02103AFE98AE}" presName="line2" presStyleLbl="callout" presStyleIdx="2" presStyleCnt="6"/>
      <dgm:spPr/>
    </dgm:pt>
    <dgm:pt modelId="{47550DEB-10BE-49B6-B126-4F4D2ADA4519}" type="pres">
      <dgm:prSet presAssocID="{B0538F6A-A2D9-4B21-B8F6-02103AFE98AE}" presName="d2" presStyleLbl="callout" presStyleIdx="3" presStyleCnt="6"/>
      <dgm:spPr/>
    </dgm:pt>
    <dgm:pt modelId="{7724447A-5CF4-4A27-8464-3581BB74F60A}" type="pres">
      <dgm:prSet presAssocID="{D67BDBB3-41A2-499D-84B9-1E4D9B2F12AA}" presName="circle3" presStyleLbl="lnNode1" presStyleIdx="2" presStyleCnt="3"/>
      <dgm:spPr/>
    </dgm:pt>
    <dgm:pt modelId="{1CA684AE-F536-4A16-9106-F2B0B25375D9}" type="pres">
      <dgm:prSet presAssocID="{D67BDBB3-41A2-499D-84B9-1E4D9B2F12AA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FB36230-51C9-422B-BB16-979568C17F72}" type="pres">
      <dgm:prSet presAssocID="{D67BDBB3-41A2-499D-84B9-1E4D9B2F12AA}" presName="line3" presStyleLbl="callout" presStyleIdx="4" presStyleCnt="6"/>
      <dgm:spPr/>
    </dgm:pt>
    <dgm:pt modelId="{9955946D-3629-42C0-AF19-88ACA32EA8C1}" type="pres">
      <dgm:prSet presAssocID="{D67BDBB3-41A2-499D-84B9-1E4D9B2F12AA}" presName="d3" presStyleLbl="callout" presStyleIdx="5" presStyleCnt="6"/>
      <dgm:spPr/>
    </dgm:pt>
  </dgm:ptLst>
  <dgm:cxnLst>
    <dgm:cxn modelId="{3948FDF7-7F04-4BC3-889B-3F061457BA0C}" type="presOf" srcId="{D67BDBB3-41A2-499D-84B9-1E4D9B2F12AA}" destId="{1CA684AE-F536-4A16-9106-F2B0B25375D9}" srcOrd="0" destOrd="0" presId="urn:microsoft.com/office/officeart/2005/8/layout/target1"/>
    <dgm:cxn modelId="{6A266DEB-7474-428A-90A5-A8A76EBE35FC}" type="presOf" srcId="{B0538F6A-A2D9-4B21-B8F6-02103AFE98AE}" destId="{BE9DEC56-B3DE-4F98-AFBE-6C4A8BBB023B}" srcOrd="0" destOrd="0" presId="urn:microsoft.com/office/officeart/2005/8/layout/target1"/>
    <dgm:cxn modelId="{733F5577-A326-4254-A9F4-8785751F8983}" srcId="{C6819697-E75E-4D73-B28D-98C8C158390D}" destId="{1912FBB7-A20B-4F40-B694-222A83472DA5}" srcOrd="0" destOrd="0" parTransId="{87394A70-1FCB-412C-A33B-6E44B640149B}" sibTransId="{00B4A894-3BCC-4A00-9277-D7DDCC1525C8}"/>
    <dgm:cxn modelId="{61464711-4169-4618-B183-F5DE67B148F9}" srcId="{C6819697-E75E-4D73-B28D-98C8C158390D}" destId="{D67BDBB3-41A2-499D-84B9-1E4D9B2F12AA}" srcOrd="2" destOrd="0" parTransId="{4983F6B9-0D36-4273-A10B-163992459F6C}" sibTransId="{2EA0CE85-DB44-473E-81D8-3837CBCB1E91}"/>
    <dgm:cxn modelId="{DF4E7744-A3AF-49C9-B9DE-0785571CB531}" type="presOf" srcId="{C6819697-E75E-4D73-B28D-98C8C158390D}" destId="{5C86311C-F28C-4A86-BEE7-8235C9808871}" srcOrd="0" destOrd="0" presId="urn:microsoft.com/office/officeart/2005/8/layout/target1"/>
    <dgm:cxn modelId="{85317E29-7A69-4516-8B4B-6E0E4A7BFA35}" srcId="{C6819697-E75E-4D73-B28D-98C8C158390D}" destId="{B0538F6A-A2D9-4B21-B8F6-02103AFE98AE}" srcOrd="1" destOrd="0" parTransId="{4F4F50A7-8723-4D9E-BDB6-6CE8945A4EE5}" sibTransId="{9F123497-D6EF-4515-9429-F954B1F98BF8}"/>
    <dgm:cxn modelId="{1F2BB0A7-653A-4941-8C49-BB04306DD8BA}" type="presOf" srcId="{1912FBB7-A20B-4F40-B694-222A83472DA5}" destId="{874109D1-BB9F-4020-9235-0F2BF19E7780}" srcOrd="0" destOrd="0" presId="urn:microsoft.com/office/officeart/2005/8/layout/target1"/>
    <dgm:cxn modelId="{215A2DC0-37E0-49F9-9CD0-FB383D23A6C0}" type="presParOf" srcId="{5C86311C-F28C-4A86-BEE7-8235C9808871}" destId="{E9FAAD1D-E137-4EDB-B14E-FA3B15A5F95B}" srcOrd="0" destOrd="0" presId="urn:microsoft.com/office/officeart/2005/8/layout/target1"/>
    <dgm:cxn modelId="{7DE4D701-D23A-4A85-9081-236484F3A490}" type="presParOf" srcId="{5C86311C-F28C-4A86-BEE7-8235C9808871}" destId="{874109D1-BB9F-4020-9235-0F2BF19E7780}" srcOrd="1" destOrd="0" presId="urn:microsoft.com/office/officeart/2005/8/layout/target1"/>
    <dgm:cxn modelId="{FDD48029-067C-4C9B-9661-FA796A6969F4}" type="presParOf" srcId="{5C86311C-F28C-4A86-BEE7-8235C9808871}" destId="{BA9002D9-D76A-4AFD-8291-D681DAB4EB5C}" srcOrd="2" destOrd="0" presId="urn:microsoft.com/office/officeart/2005/8/layout/target1"/>
    <dgm:cxn modelId="{63B86035-C52D-4F17-8350-47AB89A9269D}" type="presParOf" srcId="{5C86311C-F28C-4A86-BEE7-8235C9808871}" destId="{D66B3DDA-990F-4DBB-8CB6-D924EEFC9E43}" srcOrd="3" destOrd="0" presId="urn:microsoft.com/office/officeart/2005/8/layout/target1"/>
    <dgm:cxn modelId="{2A07853F-5C4C-414B-8F78-538EEAF7AEE0}" type="presParOf" srcId="{5C86311C-F28C-4A86-BEE7-8235C9808871}" destId="{B79DBA18-A278-4AA4-872E-7F3DDAB3F94B}" srcOrd="4" destOrd="0" presId="urn:microsoft.com/office/officeart/2005/8/layout/target1"/>
    <dgm:cxn modelId="{75967B15-C0D1-43A1-8AA6-1E2B3F70D479}" type="presParOf" srcId="{5C86311C-F28C-4A86-BEE7-8235C9808871}" destId="{BE9DEC56-B3DE-4F98-AFBE-6C4A8BBB023B}" srcOrd="5" destOrd="0" presId="urn:microsoft.com/office/officeart/2005/8/layout/target1"/>
    <dgm:cxn modelId="{CB168A9E-6C68-4B2A-AF7B-2DB2B6678E9B}" type="presParOf" srcId="{5C86311C-F28C-4A86-BEE7-8235C9808871}" destId="{C967FE87-AF66-4BF4-A051-82E4A2FF7A35}" srcOrd="6" destOrd="0" presId="urn:microsoft.com/office/officeart/2005/8/layout/target1"/>
    <dgm:cxn modelId="{82B28F42-C353-4588-B77B-307CD42052BA}" type="presParOf" srcId="{5C86311C-F28C-4A86-BEE7-8235C9808871}" destId="{47550DEB-10BE-49B6-B126-4F4D2ADA4519}" srcOrd="7" destOrd="0" presId="urn:microsoft.com/office/officeart/2005/8/layout/target1"/>
    <dgm:cxn modelId="{E306D7AE-1F0F-4015-87DC-CB5EC19A700F}" type="presParOf" srcId="{5C86311C-F28C-4A86-BEE7-8235C9808871}" destId="{7724447A-5CF4-4A27-8464-3581BB74F60A}" srcOrd="8" destOrd="0" presId="urn:microsoft.com/office/officeart/2005/8/layout/target1"/>
    <dgm:cxn modelId="{D3CDE7B4-48B0-4E9B-9AFE-C9F0A25473CB}" type="presParOf" srcId="{5C86311C-F28C-4A86-BEE7-8235C9808871}" destId="{1CA684AE-F536-4A16-9106-F2B0B25375D9}" srcOrd="9" destOrd="0" presId="urn:microsoft.com/office/officeart/2005/8/layout/target1"/>
    <dgm:cxn modelId="{988DE509-C847-421E-954E-115B597D6F12}" type="presParOf" srcId="{5C86311C-F28C-4A86-BEE7-8235C9808871}" destId="{0FB36230-51C9-422B-BB16-979568C17F72}" srcOrd="10" destOrd="0" presId="urn:microsoft.com/office/officeart/2005/8/layout/target1"/>
    <dgm:cxn modelId="{E27F189F-9D01-4497-8A6C-32CEE495FD85}" type="presParOf" srcId="{5C86311C-F28C-4A86-BEE7-8235C9808871}" destId="{9955946D-3629-42C0-AF19-88ACA32EA8C1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6972F2-73DB-49FA-B745-154FABFEEEB1}" type="doc">
      <dgm:prSet loTypeId="urn:microsoft.com/office/officeart/2005/8/layout/cycle2" loCatId="cycle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cs-CZ"/>
        </a:p>
      </dgm:t>
    </dgm:pt>
    <dgm:pt modelId="{1E9D9D7C-714C-4844-AB2F-9F8B9ECD2032}">
      <dgm:prSet custT="1"/>
      <dgm:spPr/>
      <dgm:t>
        <a:bodyPr/>
        <a:lstStyle/>
        <a:p>
          <a:pPr rtl="0"/>
          <a:r>
            <a:rPr lang="cs-CZ" sz="2000" b="1" dirty="0" smtClean="0"/>
            <a:t>výrobek při své existenci prochází několika fázemi = souhrnně se označuje životní cyklus výrobku</a:t>
          </a:r>
          <a:endParaRPr lang="cs-CZ" sz="2000" b="1" dirty="0"/>
        </a:p>
      </dgm:t>
    </dgm:pt>
    <dgm:pt modelId="{FF09A27A-1180-4D39-A49E-ACC63B69183B}" type="parTrans" cxnId="{6B78E1FE-19C3-4CB1-9FA2-160815D53039}">
      <dgm:prSet/>
      <dgm:spPr/>
      <dgm:t>
        <a:bodyPr/>
        <a:lstStyle/>
        <a:p>
          <a:endParaRPr lang="cs-CZ"/>
        </a:p>
      </dgm:t>
    </dgm:pt>
    <dgm:pt modelId="{ED498E67-0A3C-496E-AD86-2A40CF685F86}" type="sibTrans" cxnId="{6B78E1FE-19C3-4CB1-9FA2-160815D53039}">
      <dgm:prSet/>
      <dgm:spPr/>
      <dgm:t>
        <a:bodyPr/>
        <a:lstStyle/>
        <a:p>
          <a:endParaRPr lang="cs-CZ"/>
        </a:p>
      </dgm:t>
    </dgm:pt>
    <dgm:pt modelId="{920FE4A9-16EE-44FB-88E6-8F877704AF64}">
      <dgm:prSet/>
      <dgm:spPr/>
      <dgm:t>
        <a:bodyPr/>
        <a:lstStyle/>
        <a:p>
          <a:pPr rtl="0"/>
          <a:r>
            <a:rPr lang="cs-CZ" b="1" dirty="0" smtClean="0"/>
            <a:t>výrobky se prodávají na trhu různě dlouhou dobu, platí, že výrobky, které uspokojují potřeby primární se udržují na trhu déle než ty, které uspokojují sekundární potřeby</a:t>
          </a:r>
          <a:endParaRPr lang="cs-CZ" b="1" dirty="0"/>
        </a:p>
      </dgm:t>
    </dgm:pt>
    <dgm:pt modelId="{D57D54AE-CDEE-4173-8EA5-88B8EAAC79EB}" type="parTrans" cxnId="{C5A8C85C-028A-4919-9D14-DADC43B5684A}">
      <dgm:prSet/>
      <dgm:spPr/>
      <dgm:t>
        <a:bodyPr/>
        <a:lstStyle/>
        <a:p>
          <a:endParaRPr lang="cs-CZ"/>
        </a:p>
      </dgm:t>
    </dgm:pt>
    <dgm:pt modelId="{B1E4FD9E-6030-4374-9A47-6C23410C51DE}" type="sibTrans" cxnId="{C5A8C85C-028A-4919-9D14-DADC43B5684A}">
      <dgm:prSet/>
      <dgm:spPr/>
      <dgm:t>
        <a:bodyPr/>
        <a:lstStyle/>
        <a:p>
          <a:endParaRPr lang="cs-CZ"/>
        </a:p>
      </dgm:t>
    </dgm:pt>
    <dgm:pt modelId="{FB03135B-D5B7-497F-B32F-B8BC11DEEDDB}" type="pres">
      <dgm:prSet presAssocID="{D96972F2-73DB-49FA-B745-154FABFEEEB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AE07095-5EFC-44D5-8B89-CF64EA201550}" type="pres">
      <dgm:prSet presAssocID="{1E9D9D7C-714C-4844-AB2F-9F8B9ECD203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AFFC0F-8FDA-498C-8293-1D70E5B5C20A}" type="pres">
      <dgm:prSet presAssocID="{ED498E67-0A3C-496E-AD86-2A40CF685F86}" presName="sibTrans" presStyleLbl="sibTrans2D1" presStyleIdx="0" presStyleCnt="2"/>
      <dgm:spPr/>
      <dgm:t>
        <a:bodyPr/>
        <a:lstStyle/>
        <a:p>
          <a:endParaRPr lang="cs-CZ"/>
        </a:p>
      </dgm:t>
    </dgm:pt>
    <dgm:pt modelId="{89F7CA18-BFE9-4C8E-A7D5-0802919397EA}" type="pres">
      <dgm:prSet presAssocID="{ED498E67-0A3C-496E-AD86-2A40CF685F86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1AA3DA1D-7142-4989-A1EB-5A61189290D5}" type="pres">
      <dgm:prSet presAssocID="{920FE4A9-16EE-44FB-88E6-8F877704AF64}" presName="node" presStyleLbl="node1" presStyleIdx="1" presStyleCnt="2" custScaleX="113644" custScaleY="11348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D12FE6E-D635-4FB9-BA5C-3B45B941EC92}" type="pres">
      <dgm:prSet presAssocID="{B1E4FD9E-6030-4374-9A47-6C23410C51DE}" presName="sibTrans" presStyleLbl="sibTrans2D1" presStyleIdx="1" presStyleCnt="2"/>
      <dgm:spPr/>
      <dgm:t>
        <a:bodyPr/>
        <a:lstStyle/>
        <a:p>
          <a:endParaRPr lang="cs-CZ"/>
        </a:p>
      </dgm:t>
    </dgm:pt>
    <dgm:pt modelId="{18DEB889-FD39-4B27-AFFB-F70728A114EA}" type="pres">
      <dgm:prSet presAssocID="{B1E4FD9E-6030-4374-9A47-6C23410C51DE}" presName="connectorText" presStyleLbl="sibTrans2D1" presStyleIdx="1" presStyleCnt="2"/>
      <dgm:spPr/>
      <dgm:t>
        <a:bodyPr/>
        <a:lstStyle/>
        <a:p>
          <a:endParaRPr lang="cs-CZ"/>
        </a:p>
      </dgm:t>
    </dgm:pt>
  </dgm:ptLst>
  <dgm:cxnLst>
    <dgm:cxn modelId="{54671932-3B42-45A7-93A2-7BC9C65E9352}" type="presOf" srcId="{B1E4FD9E-6030-4374-9A47-6C23410C51DE}" destId="{7D12FE6E-D635-4FB9-BA5C-3B45B941EC92}" srcOrd="0" destOrd="0" presId="urn:microsoft.com/office/officeart/2005/8/layout/cycle2"/>
    <dgm:cxn modelId="{52DAA98C-B1AF-4305-9E68-EAA7DDA61894}" type="presOf" srcId="{920FE4A9-16EE-44FB-88E6-8F877704AF64}" destId="{1AA3DA1D-7142-4989-A1EB-5A61189290D5}" srcOrd="0" destOrd="0" presId="urn:microsoft.com/office/officeart/2005/8/layout/cycle2"/>
    <dgm:cxn modelId="{6B78E1FE-19C3-4CB1-9FA2-160815D53039}" srcId="{D96972F2-73DB-49FA-B745-154FABFEEEB1}" destId="{1E9D9D7C-714C-4844-AB2F-9F8B9ECD2032}" srcOrd="0" destOrd="0" parTransId="{FF09A27A-1180-4D39-A49E-ACC63B69183B}" sibTransId="{ED498E67-0A3C-496E-AD86-2A40CF685F86}"/>
    <dgm:cxn modelId="{7D61F2D1-86D2-4E2E-A6BA-E7A7E42D5A2F}" type="presOf" srcId="{B1E4FD9E-6030-4374-9A47-6C23410C51DE}" destId="{18DEB889-FD39-4B27-AFFB-F70728A114EA}" srcOrd="1" destOrd="0" presId="urn:microsoft.com/office/officeart/2005/8/layout/cycle2"/>
    <dgm:cxn modelId="{C5A8C85C-028A-4919-9D14-DADC43B5684A}" srcId="{D96972F2-73DB-49FA-B745-154FABFEEEB1}" destId="{920FE4A9-16EE-44FB-88E6-8F877704AF64}" srcOrd="1" destOrd="0" parTransId="{D57D54AE-CDEE-4173-8EA5-88B8EAAC79EB}" sibTransId="{B1E4FD9E-6030-4374-9A47-6C23410C51DE}"/>
    <dgm:cxn modelId="{F70560F6-C2C2-4EBC-8343-E571E894AF6B}" type="presOf" srcId="{D96972F2-73DB-49FA-B745-154FABFEEEB1}" destId="{FB03135B-D5B7-497F-B32F-B8BC11DEEDDB}" srcOrd="0" destOrd="0" presId="urn:microsoft.com/office/officeart/2005/8/layout/cycle2"/>
    <dgm:cxn modelId="{234B87B4-CEB5-4D25-A461-5CAEB5E6E755}" type="presOf" srcId="{ED498E67-0A3C-496E-AD86-2A40CF685F86}" destId="{73AFFC0F-8FDA-498C-8293-1D70E5B5C20A}" srcOrd="0" destOrd="0" presId="urn:microsoft.com/office/officeart/2005/8/layout/cycle2"/>
    <dgm:cxn modelId="{BF78DCC0-445B-40EA-99F0-AD5D99EBDBE6}" type="presOf" srcId="{1E9D9D7C-714C-4844-AB2F-9F8B9ECD2032}" destId="{3AE07095-5EFC-44D5-8B89-CF64EA201550}" srcOrd="0" destOrd="0" presId="urn:microsoft.com/office/officeart/2005/8/layout/cycle2"/>
    <dgm:cxn modelId="{E545AD45-095D-4622-853F-6771E4D1840A}" type="presOf" srcId="{ED498E67-0A3C-496E-AD86-2A40CF685F86}" destId="{89F7CA18-BFE9-4C8E-A7D5-0802919397EA}" srcOrd="1" destOrd="0" presId="urn:microsoft.com/office/officeart/2005/8/layout/cycle2"/>
    <dgm:cxn modelId="{AC902A9E-FC3C-40D8-9078-1A6C7CDC1BC5}" type="presParOf" srcId="{FB03135B-D5B7-497F-B32F-B8BC11DEEDDB}" destId="{3AE07095-5EFC-44D5-8B89-CF64EA201550}" srcOrd="0" destOrd="0" presId="urn:microsoft.com/office/officeart/2005/8/layout/cycle2"/>
    <dgm:cxn modelId="{3F269994-3AEA-4567-8310-B33E360BCD43}" type="presParOf" srcId="{FB03135B-D5B7-497F-B32F-B8BC11DEEDDB}" destId="{73AFFC0F-8FDA-498C-8293-1D70E5B5C20A}" srcOrd="1" destOrd="0" presId="urn:microsoft.com/office/officeart/2005/8/layout/cycle2"/>
    <dgm:cxn modelId="{A9BD9F8A-DF71-4D33-A3AF-410D2B068D37}" type="presParOf" srcId="{73AFFC0F-8FDA-498C-8293-1D70E5B5C20A}" destId="{89F7CA18-BFE9-4C8E-A7D5-0802919397EA}" srcOrd="0" destOrd="0" presId="urn:microsoft.com/office/officeart/2005/8/layout/cycle2"/>
    <dgm:cxn modelId="{F61FDB4E-1464-4841-B16D-BD00648B5214}" type="presParOf" srcId="{FB03135B-D5B7-497F-B32F-B8BC11DEEDDB}" destId="{1AA3DA1D-7142-4989-A1EB-5A61189290D5}" srcOrd="2" destOrd="0" presId="urn:microsoft.com/office/officeart/2005/8/layout/cycle2"/>
    <dgm:cxn modelId="{BC62CB50-6649-4DF7-940D-CD96BBF85DAB}" type="presParOf" srcId="{FB03135B-D5B7-497F-B32F-B8BC11DEEDDB}" destId="{7D12FE6E-D635-4FB9-BA5C-3B45B941EC92}" srcOrd="3" destOrd="0" presId="urn:microsoft.com/office/officeart/2005/8/layout/cycle2"/>
    <dgm:cxn modelId="{B791E784-DDCF-4412-A614-3E89193617EA}" type="presParOf" srcId="{7D12FE6E-D635-4FB9-BA5C-3B45B941EC92}" destId="{18DEB889-FD39-4B27-AFFB-F70728A114E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072B09-7690-45FE-9B63-AABE28F1CC20}" type="doc">
      <dgm:prSet loTypeId="urn:microsoft.com/office/officeart/2005/8/layout/bProcess4" loCatId="process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cs-CZ"/>
        </a:p>
      </dgm:t>
    </dgm:pt>
    <dgm:pt modelId="{09838A62-A57E-46AD-8EAC-6BB6C4732FA8}">
      <dgm:prSet/>
      <dgm:spPr/>
      <dgm:t>
        <a:bodyPr/>
        <a:lstStyle/>
        <a:p>
          <a:pPr rtl="0"/>
          <a:r>
            <a:rPr lang="cs-CZ" smtClean="0"/>
            <a:t>- cena slouží k peněžnímu vyjádření hodnoty zboží</a:t>
          </a:r>
          <a:endParaRPr lang="cs-CZ"/>
        </a:p>
      </dgm:t>
    </dgm:pt>
    <dgm:pt modelId="{819FEA34-74A7-497C-9992-1B496C2D937D}" type="parTrans" cxnId="{BB037455-4A70-4E84-B24B-00CC8EEB9A41}">
      <dgm:prSet/>
      <dgm:spPr/>
      <dgm:t>
        <a:bodyPr/>
        <a:lstStyle/>
        <a:p>
          <a:endParaRPr lang="cs-CZ"/>
        </a:p>
      </dgm:t>
    </dgm:pt>
    <dgm:pt modelId="{89D57A35-4216-4C39-8C18-F2D1FFA6E047}" type="sibTrans" cxnId="{BB037455-4A70-4E84-B24B-00CC8EEB9A41}">
      <dgm:prSet/>
      <dgm:spPr/>
      <dgm:t>
        <a:bodyPr/>
        <a:lstStyle/>
        <a:p>
          <a:endParaRPr lang="cs-CZ"/>
        </a:p>
      </dgm:t>
    </dgm:pt>
    <dgm:pt modelId="{7469646A-83C0-40C9-A2BF-DB84EFFEE0DE}">
      <dgm:prSet/>
      <dgm:spPr/>
      <dgm:t>
        <a:bodyPr/>
        <a:lstStyle/>
        <a:p>
          <a:pPr rtl="0"/>
          <a:r>
            <a:rPr lang="cs-CZ" smtClean="0"/>
            <a:t>- představuje jeden z nejdůležitějších nástrojů marketingového mixu</a:t>
          </a:r>
          <a:endParaRPr lang="cs-CZ"/>
        </a:p>
      </dgm:t>
    </dgm:pt>
    <dgm:pt modelId="{04260EBD-AB59-47C7-9350-AACD0F6F14FD}" type="parTrans" cxnId="{7D8250C0-63ED-46C2-B26F-936D03FA4BF3}">
      <dgm:prSet/>
      <dgm:spPr/>
      <dgm:t>
        <a:bodyPr/>
        <a:lstStyle/>
        <a:p>
          <a:endParaRPr lang="cs-CZ"/>
        </a:p>
      </dgm:t>
    </dgm:pt>
    <dgm:pt modelId="{38B02000-2230-492D-A2D9-00F88DC8BC75}" type="sibTrans" cxnId="{7D8250C0-63ED-46C2-B26F-936D03FA4BF3}">
      <dgm:prSet/>
      <dgm:spPr/>
      <dgm:t>
        <a:bodyPr/>
        <a:lstStyle/>
        <a:p>
          <a:endParaRPr lang="cs-CZ"/>
        </a:p>
      </dgm:t>
    </dgm:pt>
    <dgm:pt modelId="{74C654FB-E143-442E-B31F-89CECAC26904}">
      <dgm:prSet/>
      <dgm:spPr/>
      <dgm:t>
        <a:bodyPr/>
        <a:lstStyle/>
        <a:p>
          <a:pPr rtl="0"/>
          <a:r>
            <a:rPr lang="cs-CZ" dirty="0" smtClean="0"/>
            <a:t>- cena vytváří příjmy nezbytné pro fungování firmy</a:t>
          </a:r>
          <a:endParaRPr lang="cs-CZ" dirty="0"/>
        </a:p>
      </dgm:t>
    </dgm:pt>
    <dgm:pt modelId="{FABD026F-6AF1-4449-91E8-A25E61DAB7B0}" type="parTrans" cxnId="{72CDCAC1-AECD-46FE-9BFE-F82AB1F6E05A}">
      <dgm:prSet/>
      <dgm:spPr/>
      <dgm:t>
        <a:bodyPr/>
        <a:lstStyle/>
        <a:p>
          <a:endParaRPr lang="cs-CZ"/>
        </a:p>
      </dgm:t>
    </dgm:pt>
    <dgm:pt modelId="{82347DEE-89E6-4588-898A-11E9AB083316}" type="sibTrans" cxnId="{72CDCAC1-AECD-46FE-9BFE-F82AB1F6E05A}">
      <dgm:prSet/>
      <dgm:spPr/>
      <dgm:t>
        <a:bodyPr/>
        <a:lstStyle/>
        <a:p>
          <a:endParaRPr lang="cs-CZ"/>
        </a:p>
      </dgm:t>
    </dgm:pt>
    <dgm:pt modelId="{5711D647-34B2-4BC5-AA20-A7C40AAB3F3E}">
      <dgm:prSet/>
      <dgm:spPr/>
      <dgm:t>
        <a:bodyPr/>
        <a:lstStyle/>
        <a:p>
          <a:pPr rtl="0"/>
          <a:r>
            <a:rPr lang="cs-CZ" dirty="0" smtClean="0"/>
            <a:t>- prodávající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kupující mají protichůdné zájmy</a:t>
          </a:r>
          <a:endParaRPr lang="cs-CZ" dirty="0"/>
        </a:p>
      </dgm:t>
    </dgm:pt>
    <dgm:pt modelId="{90FEB797-2EAC-4048-970D-13FDF8DE9D6F}" type="parTrans" cxnId="{E1C0CE2A-3AEA-4991-85F5-251E17DEC2B7}">
      <dgm:prSet/>
      <dgm:spPr/>
      <dgm:t>
        <a:bodyPr/>
        <a:lstStyle/>
        <a:p>
          <a:endParaRPr lang="cs-CZ"/>
        </a:p>
      </dgm:t>
    </dgm:pt>
    <dgm:pt modelId="{3FB9C096-819E-4A82-A395-62F1C705C76F}" type="sibTrans" cxnId="{E1C0CE2A-3AEA-4991-85F5-251E17DEC2B7}">
      <dgm:prSet/>
      <dgm:spPr/>
      <dgm:t>
        <a:bodyPr/>
        <a:lstStyle/>
        <a:p>
          <a:endParaRPr lang="cs-CZ"/>
        </a:p>
      </dgm:t>
    </dgm:pt>
    <dgm:pt modelId="{B2FBF8DD-D7D4-4151-A522-A581C6B24437}" type="pres">
      <dgm:prSet presAssocID="{BC072B09-7690-45FE-9B63-AABE28F1CC20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7765B08A-6F4D-47BA-852F-5D3F384286EA}" type="pres">
      <dgm:prSet presAssocID="{09838A62-A57E-46AD-8EAC-6BB6C4732FA8}" presName="compNode" presStyleCnt="0"/>
      <dgm:spPr/>
    </dgm:pt>
    <dgm:pt modelId="{FFD08136-A844-432D-AD71-59D852856A2D}" type="pres">
      <dgm:prSet presAssocID="{09838A62-A57E-46AD-8EAC-6BB6C4732FA8}" presName="dummyConnPt" presStyleCnt="0"/>
      <dgm:spPr/>
    </dgm:pt>
    <dgm:pt modelId="{27CDCEE8-8AC2-4303-9E25-FCA463FF7994}" type="pres">
      <dgm:prSet presAssocID="{09838A62-A57E-46AD-8EAC-6BB6C4732F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E87B54-B729-4F95-958C-FA852E11879F}" type="pres">
      <dgm:prSet presAssocID="{89D57A35-4216-4C39-8C18-F2D1FFA6E047}" presName="sibTrans" presStyleLbl="bgSibTrans2D1" presStyleIdx="0" presStyleCnt="3"/>
      <dgm:spPr/>
      <dgm:t>
        <a:bodyPr/>
        <a:lstStyle/>
        <a:p>
          <a:endParaRPr lang="cs-CZ"/>
        </a:p>
      </dgm:t>
    </dgm:pt>
    <dgm:pt modelId="{CD92D2D6-4F47-4EA5-A329-07C60799003B}" type="pres">
      <dgm:prSet presAssocID="{7469646A-83C0-40C9-A2BF-DB84EFFEE0DE}" presName="compNode" presStyleCnt="0"/>
      <dgm:spPr/>
    </dgm:pt>
    <dgm:pt modelId="{ACBD3CA3-D8B3-4C95-BA1D-588F4123DF6E}" type="pres">
      <dgm:prSet presAssocID="{7469646A-83C0-40C9-A2BF-DB84EFFEE0DE}" presName="dummyConnPt" presStyleCnt="0"/>
      <dgm:spPr/>
    </dgm:pt>
    <dgm:pt modelId="{72A1B612-4BF5-4C14-BCBE-3A8A5055E389}" type="pres">
      <dgm:prSet presAssocID="{7469646A-83C0-40C9-A2BF-DB84EFFEE0D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ED433B2-47F5-461D-BE8D-149CC4CD229B}" type="pres">
      <dgm:prSet presAssocID="{38B02000-2230-492D-A2D9-00F88DC8BC75}" presName="sibTrans" presStyleLbl="bgSibTrans2D1" presStyleIdx="1" presStyleCnt="3"/>
      <dgm:spPr/>
      <dgm:t>
        <a:bodyPr/>
        <a:lstStyle/>
        <a:p>
          <a:endParaRPr lang="cs-CZ"/>
        </a:p>
      </dgm:t>
    </dgm:pt>
    <dgm:pt modelId="{853B4B7C-431C-49A2-B197-98B628DA486F}" type="pres">
      <dgm:prSet presAssocID="{74C654FB-E143-442E-B31F-89CECAC26904}" presName="compNode" presStyleCnt="0"/>
      <dgm:spPr/>
    </dgm:pt>
    <dgm:pt modelId="{F3EF4707-CDD4-4AC1-8F50-B1A857097174}" type="pres">
      <dgm:prSet presAssocID="{74C654FB-E143-442E-B31F-89CECAC26904}" presName="dummyConnPt" presStyleCnt="0"/>
      <dgm:spPr/>
    </dgm:pt>
    <dgm:pt modelId="{91720FCE-F8C8-4383-9889-2F7D735DBEE5}" type="pres">
      <dgm:prSet presAssocID="{74C654FB-E143-442E-B31F-89CECAC2690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6064F40-2605-4AB4-8412-058A8DAFFAE7}" type="pres">
      <dgm:prSet presAssocID="{82347DEE-89E6-4588-898A-11E9AB083316}" presName="sibTrans" presStyleLbl="bgSibTrans2D1" presStyleIdx="2" presStyleCnt="3"/>
      <dgm:spPr/>
      <dgm:t>
        <a:bodyPr/>
        <a:lstStyle/>
        <a:p>
          <a:endParaRPr lang="cs-CZ"/>
        </a:p>
      </dgm:t>
    </dgm:pt>
    <dgm:pt modelId="{34BF7A6F-9AEE-4BF0-B931-7015033B67E0}" type="pres">
      <dgm:prSet presAssocID="{5711D647-34B2-4BC5-AA20-A7C40AAB3F3E}" presName="compNode" presStyleCnt="0"/>
      <dgm:spPr/>
    </dgm:pt>
    <dgm:pt modelId="{250BD83F-0708-45CB-98AC-5547A169AD9D}" type="pres">
      <dgm:prSet presAssocID="{5711D647-34B2-4BC5-AA20-A7C40AAB3F3E}" presName="dummyConnPt" presStyleCnt="0"/>
      <dgm:spPr/>
    </dgm:pt>
    <dgm:pt modelId="{54048AE9-434D-445C-BB0B-E4FEA1BFF1EB}" type="pres">
      <dgm:prSet presAssocID="{5711D647-34B2-4BC5-AA20-A7C40AAB3F3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6F89710-93D6-4140-BC17-C44D6409BBC9}" type="presOf" srcId="{7469646A-83C0-40C9-A2BF-DB84EFFEE0DE}" destId="{72A1B612-4BF5-4C14-BCBE-3A8A5055E389}" srcOrd="0" destOrd="0" presId="urn:microsoft.com/office/officeart/2005/8/layout/bProcess4"/>
    <dgm:cxn modelId="{26A55F33-FB23-4648-BD02-6DCB85E4AD8B}" type="presOf" srcId="{82347DEE-89E6-4588-898A-11E9AB083316}" destId="{86064F40-2605-4AB4-8412-058A8DAFFAE7}" srcOrd="0" destOrd="0" presId="urn:microsoft.com/office/officeart/2005/8/layout/bProcess4"/>
    <dgm:cxn modelId="{8F00CEE0-A7B8-4139-A6A2-F07143139A9E}" type="presOf" srcId="{BC072B09-7690-45FE-9B63-AABE28F1CC20}" destId="{B2FBF8DD-D7D4-4151-A522-A581C6B24437}" srcOrd="0" destOrd="0" presId="urn:microsoft.com/office/officeart/2005/8/layout/bProcess4"/>
    <dgm:cxn modelId="{BB037455-4A70-4E84-B24B-00CC8EEB9A41}" srcId="{BC072B09-7690-45FE-9B63-AABE28F1CC20}" destId="{09838A62-A57E-46AD-8EAC-6BB6C4732FA8}" srcOrd="0" destOrd="0" parTransId="{819FEA34-74A7-497C-9992-1B496C2D937D}" sibTransId="{89D57A35-4216-4C39-8C18-F2D1FFA6E047}"/>
    <dgm:cxn modelId="{7D8250C0-63ED-46C2-B26F-936D03FA4BF3}" srcId="{BC072B09-7690-45FE-9B63-AABE28F1CC20}" destId="{7469646A-83C0-40C9-A2BF-DB84EFFEE0DE}" srcOrd="1" destOrd="0" parTransId="{04260EBD-AB59-47C7-9350-AACD0F6F14FD}" sibTransId="{38B02000-2230-492D-A2D9-00F88DC8BC75}"/>
    <dgm:cxn modelId="{E1C0CE2A-3AEA-4991-85F5-251E17DEC2B7}" srcId="{BC072B09-7690-45FE-9B63-AABE28F1CC20}" destId="{5711D647-34B2-4BC5-AA20-A7C40AAB3F3E}" srcOrd="3" destOrd="0" parTransId="{90FEB797-2EAC-4048-970D-13FDF8DE9D6F}" sibTransId="{3FB9C096-819E-4A82-A395-62F1C705C76F}"/>
    <dgm:cxn modelId="{7F438F7B-7838-4F22-8389-37A267256B7C}" type="presOf" srcId="{09838A62-A57E-46AD-8EAC-6BB6C4732FA8}" destId="{27CDCEE8-8AC2-4303-9E25-FCA463FF7994}" srcOrd="0" destOrd="0" presId="urn:microsoft.com/office/officeart/2005/8/layout/bProcess4"/>
    <dgm:cxn modelId="{72CDCAC1-AECD-46FE-9BFE-F82AB1F6E05A}" srcId="{BC072B09-7690-45FE-9B63-AABE28F1CC20}" destId="{74C654FB-E143-442E-B31F-89CECAC26904}" srcOrd="2" destOrd="0" parTransId="{FABD026F-6AF1-4449-91E8-A25E61DAB7B0}" sibTransId="{82347DEE-89E6-4588-898A-11E9AB083316}"/>
    <dgm:cxn modelId="{A7B3EDE8-5DB2-4E88-80FC-1E8284AC11E0}" type="presOf" srcId="{38B02000-2230-492D-A2D9-00F88DC8BC75}" destId="{3ED433B2-47F5-461D-BE8D-149CC4CD229B}" srcOrd="0" destOrd="0" presId="urn:microsoft.com/office/officeart/2005/8/layout/bProcess4"/>
    <dgm:cxn modelId="{4A4F48DB-847C-4120-9058-186568FB26D3}" type="presOf" srcId="{89D57A35-4216-4C39-8C18-F2D1FFA6E047}" destId="{F9E87B54-B729-4F95-958C-FA852E11879F}" srcOrd="0" destOrd="0" presId="urn:microsoft.com/office/officeart/2005/8/layout/bProcess4"/>
    <dgm:cxn modelId="{C0C9A730-786F-4B5D-B4DD-84DD711ADD9A}" type="presOf" srcId="{5711D647-34B2-4BC5-AA20-A7C40AAB3F3E}" destId="{54048AE9-434D-445C-BB0B-E4FEA1BFF1EB}" srcOrd="0" destOrd="0" presId="urn:microsoft.com/office/officeart/2005/8/layout/bProcess4"/>
    <dgm:cxn modelId="{99A00E3F-6F44-4080-B497-5B227E4B8A46}" type="presOf" srcId="{74C654FB-E143-442E-B31F-89CECAC26904}" destId="{91720FCE-F8C8-4383-9889-2F7D735DBEE5}" srcOrd="0" destOrd="0" presId="urn:microsoft.com/office/officeart/2005/8/layout/bProcess4"/>
    <dgm:cxn modelId="{7A727A40-393F-4D99-B0A7-E3BD22833066}" type="presParOf" srcId="{B2FBF8DD-D7D4-4151-A522-A581C6B24437}" destId="{7765B08A-6F4D-47BA-852F-5D3F384286EA}" srcOrd="0" destOrd="0" presId="urn:microsoft.com/office/officeart/2005/8/layout/bProcess4"/>
    <dgm:cxn modelId="{9A03A155-503E-474B-AA67-9DD9C7F2EB49}" type="presParOf" srcId="{7765B08A-6F4D-47BA-852F-5D3F384286EA}" destId="{FFD08136-A844-432D-AD71-59D852856A2D}" srcOrd="0" destOrd="0" presId="urn:microsoft.com/office/officeart/2005/8/layout/bProcess4"/>
    <dgm:cxn modelId="{D12FC648-618F-4CD7-9E56-FEAF6F86402D}" type="presParOf" srcId="{7765B08A-6F4D-47BA-852F-5D3F384286EA}" destId="{27CDCEE8-8AC2-4303-9E25-FCA463FF7994}" srcOrd="1" destOrd="0" presId="urn:microsoft.com/office/officeart/2005/8/layout/bProcess4"/>
    <dgm:cxn modelId="{FECB3B27-A77E-460D-A66D-BC09940A787A}" type="presParOf" srcId="{B2FBF8DD-D7D4-4151-A522-A581C6B24437}" destId="{F9E87B54-B729-4F95-958C-FA852E11879F}" srcOrd="1" destOrd="0" presId="urn:microsoft.com/office/officeart/2005/8/layout/bProcess4"/>
    <dgm:cxn modelId="{502CFD6A-D937-4D33-9E88-B553060A0688}" type="presParOf" srcId="{B2FBF8DD-D7D4-4151-A522-A581C6B24437}" destId="{CD92D2D6-4F47-4EA5-A329-07C60799003B}" srcOrd="2" destOrd="0" presId="urn:microsoft.com/office/officeart/2005/8/layout/bProcess4"/>
    <dgm:cxn modelId="{36E38E80-A78E-4E76-B899-F5A0B03E6190}" type="presParOf" srcId="{CD92D2D6-4F47-4EA5-A329-07C60799003B}" destId="{ACBD3CA3-D8B3-4C95-BA1D-588F4123DF6E}" srcOrd="0" destOrd="0" presId="urn:microsoft.com/office/officeart/2005/8/layout/bProcess4"/>
    <dgm:cxn modelId="{10FD20ED-0E89-4F3E-9C9A-0DA2FB8932F5}" type="presParOf" srcId="{CD92D2D6-4F47-4EA5-A329-07C60799003B}" destId="{72A1B612-4BF5-4C14-BCBE-3A8A5055E389}" srcOrd="1" destOrd="0" presId="urn:microsoft.com/office/officeart/2005/8/layout/bProcess4"/>
    <dgm:cxn modelId="{4BCD3482-4C5E-456F-9B48-64EC5A233673}" type="presParOf" srcId="{B2FBF8DD-D7D4-4151-A522-A581C6B24437}" destId="{3ED433B2-47F5-461D-BE8D-149CC4CD229B}" srcOrd="3" destOrd="0" presId="urn:microsoft.com/office/officeart/2005/8/layout/bProcess4"/>
    <dgm:cxn modelId="{DF6D3484-C65E-45C5-8DC0-529B6CFC11E4}" type="presParOf" srcId="{B2FBF8DD-D7D4-4151-A522-A581C6B24437}" destId="{853B4B7C-431C-49A2-B197-98B628DA486F}" srcOrd="4" destOrd="0" presId="urn:microsoft.com/office/officeart/2005/8/layout/bProcess4"/>
    <dgm:cxn modelId="{36AA01CF-D1B9-4389-B6D7-81CD309E841A}" type="presParOf" srcId="{853B4B7C-431C-49A2-B197-98B628DA486F}" destId="{F3EF4707-CDD4-4AC1-8F50-B1A857097174}" srcOrd="0" destOrd="0" presId="urn:microsoft.com/office/officeart/2005/8/layout/bProcess4"/>
    <dgm:cxn modelId="{AD10A024-AAC3-407F-B4FE-17D488A26AFE}" type="presParOf" srcId="{853B4B7C-431C-49A2-B197-98B628DA486F}" destId="{91720FCE-F8C8-4383-9889-2F7D735DBEE5}" srcOrd="1" destOrd="0" presId="urn:microsoft.com/office/officeart/2005/8/layout/bProcess4"/>
    <dgm:cxn modelId="{A92C1155-9413-49F1-9173-2865E6A32086}" type="presParOf" srcId="{B2FBF8DD-D7D4-4151-A522-A581C6B24437}" destId="{86064F40-2605-4AB4-8412-058A8DAFFAE7}" srcOrd="5" destOrd="0" presId="urn:microsoft.com/office/officeart/2005/8/layout/bProcess4"/>
    <dgm:cxn modelId="{D072B286-84CF-434A-9312-2531583D12FA}" type="presParOf" srcId="{B2FBF8DD-D7D4-4151-A522-A581C6B24437}" destId="{34BF7A6F-9AEE-4BF0-B931-7015033B67E0}" srcOrd="6" destOrd="0" presId="urn:microsoft.com/office/officeart/2005/8/layout/bProcess4"/>
    <dgm:cxn modelId="{02C5FA6E-AA6E-40EB-8549-6B9BFF303996}" type="presParOf" srcId="{34BF7A6F-9AEE-4BF0-B931-7015033B67E0}" destId="{250BD83F-0708-45CB-98AC-5547A169AD9D}" srcOrd="0" destOrd="0" presId="urn:microsoft.com/office/officeart/2005/8/layout/bProcess4"/>
    <dgm:cxn modelId="{58272418-B7DD-4C06-B86E-E2B5B82AB184}" type="presParOf" srcId="{34BF7A6F-9AEE-4BF0-B931-7015033B67E0}" destId="{54048AE9-434D-445C-BB0B-E4FEA1BFF1E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47DA84-7094-4DB7-9E1B-9615F09AC1B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91D4C844-A1C0-4BD4-8B81-12725EC22F13}">
      <dgm:prSet custT="1"/>
      <dgm:spPr/>
      <dgm:t>
        <a:bodyPr/>
        <a:lstStyle/>
        <a:p>
          <a:pPr rtl="0"/>
          <a:r>
            <a:rPr lang="cs-CZ" sz="1900" b="1" dirty="0" smtClean="0"/>
            <a:t>Prodávající se snaží cenu maximalizovat</a:t>
          </a:r>
          <a:endParaRPr lang="cs-CZ" sz="1900" b="1" dirty="0"/>
        </a:p>
      </dgm:t>
    </dgm:pt>
    <dgm:pt modelId="{811E0BEE-2112-4C5D-821F-135DB151F935}" type="parTrans" cxnId="{05F27B54-A794-40E8-952B-EF6DA145E0D2}">
      <dgm:prSet/>
      <dgm:spPr/>
      <dgm:t>
        <a:bodyPr/>
        <a:lstStyle/>
        <a:p>
          <a:endParaRPr lang="cs-CZ"/>
        </a:p>
      </dgm:t>
    </dgm:pt>
    <dgm:pt modelId="{99E7E39B-97F6-4A23-9CCC-1A9CD24FDF87}" type="sibTrans" cxnId="{05F27B54-A794-40E8-952B-EF6DA145E0D2}">
      <dgm:prSet/>
      <dgm:spPr/>
      <dgm:t>
        <a:bodyPr/>
        <a:lstStyle/>
        <a:p>
          <a:endParaRPr lang="cs-CZ"/>
        </a:p>
      </dgm:t>
    </dgm:pt>
    <dgm:pt modelId="{26DFA584-A32F-44A5-A14A-687D00762A1D}" type="pres">
      <dgm:prSet presAssocID="{B647DA84-7094-4DB7-9E1B-9615F09AC1B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54F0910-0464-4841-96D3-443E3448ED64}" type="pres">
      <dgm:prSet presAssocID="{B647DA84-7094-4DB7-9E1B-9615F09AC1B6}" presName="arrow" presStyleLbl="bgShp" presStyleIdx="0" presStyleCnt="1"/>
      <dgm:spPr/>
    </dgm:pt>
    <dgm:pt modelId="{9645BB2E-4900-4EFA-8477-F7445FEF60DF}" type="pres">
      <dgm:prSet presAssocID="{B647DA84-7094-4DB7-9E1B-9615F09AC1B6}" presName="linearProcess" presStyleCnt="0"/>
      <dgm:spPr/>
    </dgm:pt>
    <dgm:pt modelId="{96051CE4-92F6-4C95-9429-79079457F135}" type="pres">
      <dgm:prSet presAssocID="{91D4C844-A1C0-4BD4-8B81-12725EC22F13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5F27B54-A794-40E8-952B-EF6DA145E0D2}" srcId="{B647DA84-7094-4DB7-9E1B-9615F09AC1B6}" destId="{91D4C844-A1C0-4BD4-8B81-12725EC22F13}" srcOrd="0" destOrd="0" parTransId="{811E0BEE-2112-4C5D-821F-135DB151F935}" sibTransId="{99E7E39B-97F6-4A23-9CCC-1A9CD24FDF87}"/>
    <dgm:cxn modelId="{BB35A197-968D-4609-B389-8DB0317C20F0}" type="presOf" srcId="{91D4C844-A1C0-4BD4-8B81-12725EC22F13}" destId="{96051CE4-92F6-4C95-9429-79079457F135}" srcOrd="0" destOrd="0" presId="urn:microsoft.com/office/officeart/2005/8/layout/hProcess9"/>
    <dgm:cxn modelId="{B7AD91AF-6A7D-4998-AF27-90D2C1C2580D}" type="presOf" srcId="{B647DA84-7094-4DB7-9E1B-9615F09AC1B6}" destId="{26DFA584-A32F-44A5-A14A-687D00762A1D}" srcOrd="0" destOrd="0" presId="urn:microsoft.com/office/officeart/2005/8/layout/hProcess9"/>
    <dgm:cxn modelId="{8CE7A81A-2050-4852-A307-AD48705506C5}" type="presParOf" srcId="{26DFA584-A32F-44A5-A14A-687D00762A1D}" destId="{A54F0910-0464-4841-96D3-443E3448ED64}" srcOrd="0" destOrd="0" presId="urn:microsoft.com/office/officeart/2005/8/layout/hProcess9"/>
    <dgm:cxn modelId="{C412A069-C53A-4517-9F8A-5042547AED45}" type="presParOf" srcId="{26DFA584-A32F-44A5-A14A-687D00762A1D}" destId="{9645BB2E-4900-4EFA-8477-F7445FEF60DF}" srcOrd="1" destOrd="0" presId="urn:microsoft.com/office/officeart/2005/8/layout/hProcess9"/>
    <dgm:cxn modelId="{385F3705-2319-4E89-8648-C097D35FEAFF}" type="presParOf" srcId="{9645BB2E-4900-4EFA-8477-F7445FEF60DF}" destId="{96051CE4-92F6-4C95-9429-79079457F135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AD54D57-81D2-41F0-83C1-401E3EBBBA5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18D54F8-1627-4B60-878D-BE15AAFEDFE3}">
      <dgm:prSet custT="1"/>
      <dgm:spPr/>
      <dgm:t>
        <a:bodyPr/>
        <a:lstStyle/>
        <a:p>
          <a:pPr rtl="0"/>
          <a:r>
            <a:rPr lang="cs-CZ" sz="1900" b="1" dirty="0" smtClean="0"/>
            <a:t>Kupující se snaží cenu minimalizovat = vytváří se cenová politika</a:t>
          </a:r>
          <a:br>
            <a:rPr lang="cs-CZ" sz="1900" b="1" dirty="0" smtClean="0"/>
          </a:br>
          <a:endParaRPr lang="cs-CZ" sz="1900" b="1" dirty="0"/>
        </a:p>
      </dgm:t>
    </dgm:pt>
    <dgm:pt modelId="{F9374292-731E-44BA-B2EB-3D8214B63DA0}" type="parTrans" cxnId="{6CD7BB28-2BFE-4713-9C5D-365AF9AFF155}">
      <dgm:prSet/>
      <dgm:spPr/>
      <dgm:t>
        <a:bodyPr/>
        <a:lstStyle/>
        <a:p>
          <a:endParaRPr lang="cs-CZ"/>
        </a:p>
      </dgm:t>
    </dgm:pt>
    <dgm:pt modelId="{82BDF3A6-C18F-4F76-8C72-71CCA7117CB4}" type="sibTrans" cxnId="{6CD7BB28-2BFE-4713-9C5D-365AF9AFF155}">
      <dgm:prSet/>
      <dgm:spPr/>
      <dgm:t>
        <a:bodyPr/>
        <a:lstStyle/>
        <a:p>
          <a:endParaRPr lang="cs-CZ"/>
        </a:p>
      </dgm:t>
    </dgm:pt>
    <dgm:pt modelId="{75B92BEA-3499-4D2A-A85B-D9B459DD1B6E}" type="pres">
      <dgm:prSet presAssocID="{AAD54D57-81D2-41F0-83C1-401E3EBBBA5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9561143-B503-41C4-8733-ED6A1DD6A386}" type="pres">
      <dgm:prSet presAssocID="{AAD54D57-81D2-41F0-83C1-401E3EBBBA57}" presName="arrow" presStyleLbl="bgShp" presStyleIdx="0" presStyleCnt="1" custAng="10800000"/>
      <dgm:spPr/>
    </dgm:pt>
    <dgm:pt modelId="{063FE4D0-B041-43CA-89F4-48523A604C21}" type="pres">
      <dgm:prSet presAssocID="{AAD54D57-81D2-41F0-83C1-401E3EBBBA57}" presName="linearProcess" presStyleCnt="0"/>
      <dgm:spPr/>
    </dgm:pt>
    <dgm:pt modelId="{ACA67FF7-77AC-4733-A38A-46B2677A3270}" type="pres">
      <dgm:prSet presAssocID="{E18D54F8-1627-4B60-878D-BE15AAFEDFE3}" presName="textNode" presStyleLbl="node1" presStyleIdx="0" presStyleCnt="1" custScaleX="14480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5DD5706-A4F6-4C59-8813-554FF3D1CB37}" type="presOf" srcId="{AAD54D57-81D2-41F0-83C1-401E3EBBBA57}" destId="{75B92BEA-3499-4D2A-A85B-D9B459DD1B6E}" srcOrd="0" destOrd="0" presId="urn:microsoft.com/office/officeart/2005/8/layout/hProcess9"/>
    <dgm:cxn modelId="{6CD7BB28-2BFE-4713-9C5D-365AF9AFF155}" srcId="{AAD54D57-81D2-41F0-83C1-401E3EBBBA57}" destId="{E18D54F8-1627-4B60-878D-BE15AAFEDFE3}" srcOrd="0" destOrd="0" parTransId="{F9374292-731E-44BA-B2EB-3D8214B63DA0}" sibTransId="{82BDF3A6-C18F-4F76-8C72-71CCA7117CB4}"/>
    <dgm:cxn modelId="{FCEB3D4C-0602-4D60-A92A-D6CE2851ED92}" type="presOf" srcId="{E18D54F8-1627-4B60-878D-BE15AAFEDFE3}" destId="{ACA67FF7-77AC-4733-A38A-46B2677A3270}" srcOrd="0" destOrd="0" presId="urn:microsoft.com/office/officeart/2005/8/layout/hProcess9"/>
    <dgm:cxn modelId="{6CCE0CB6-B136-4A3C-BFE1-1AAF660CBF76}" type="presParOf" srcId="{75B92BEA-3499-4D2A-A85B-D9B459DD1B6E}" destId="{C9561143-B503-41C4-8733-ED6A1DD6A386}" srcOrd="0" destOrd="0" presId="urn:microsoft.com/office/officeart/2005/8/layout/hProcess9"/>
    <dgm:cxn modelId="{F53B79A9-377A-4477-8009-94141B935609}" type="presParOf" srcId="{75B92BEA-3499-4D2A-A85B-D9B459DD1B6E}" destId="{063FE4D0-B041-43CA-89F4-48523A604C21}" srcOrd="1" destOrd="0" presId="urn:microsoft.com/office/officeart/2005/8/layout/hProcess9"/>
    <dgm:cxn modelId="{0E445F88-FE74-400D-A05E-715A03424F62}" type="presParOf" srcId="{063FE4D0-B041-43CA-89F4-48523A604C21}" destId="{ACA67FF7-77AC-4733-A38A-46B2677A3270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BF96E30-D551-49ED-8970-09A08D567A51}" type="doc">
      <dgm:prSet loTypeId="urn:microsoft.com/office/officeart/2005/8/layout/hierarchy3" loCatId="relationship" qsTypeId="urn:microsoft.com/office/officeart/2005/8/quickstyle/3d9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3F120CF8-80DA-43F1-B57F-08F26CA86F38}">
      <dgm:prSet/>
      <dgm:spPr/>
      <dgm:t>
        <a:bodyPr/>
        <a:lstStyle/>
        <a:p>
          <a:pPr rtl="0"/>
          <a:r>
            <a:rPr lang="cs-CZ" dirty="0" smtClean="0"/>
            <a:t>PŘÍMÁ DISTRIBUCE   </a:t>
          </a:r>
          <a:endParaRPr lang="cs-CZ" dirty="0"/>
        </a:p>
      </dgm:t>
    </dgm:pt>
    <dgm:pt modelId="{C94CAA43-A690-496F-B40B-F00E29A12CCA}" type="parTrans" cxnId="{D3D5B0C4-E9EE-4E46-A5D2-802C740D704B}">
      <dgm:prSet/>
      <dgm:spPr/>
      <dgm:t>
        <a:bodyPr/>
        <a:lstStyle/>
        <a:p>
          <a:endParaRPr lang="cs-CZ"/>
        </a:p>
      </dgm:t>
    </dgm:pt>
    <dgm:pt modelId="{7C1EBABD-7058-4C6A-9753-C8A6C7B19A19}" type="sibTrans" cxnId="{D3D5B0C4-E9EE-4E46-A5D2-802C740D704B}">
      <dgm:prSet/>
      <dgm:spPr/>
      <dgm:t>
        <a:bodyPr/>
        <a:lstStyle/>
        <a:p>
          <a:endParaRPr lang="cs-CZ"/>
        </a:p>
      </dgm:t>
    </dgm:pt>
    <dgm:pt modelId="{8A49115F-0997-48A2-B0D9-72B8B2128E5B}">
      <dgm:prSet/>
      <dgm:spPr/>
      <dgm:t>
        <a:bodyPr/>
        <a:lstStyle/>
        <a:p>
          <a:pPr rtl="0"/>
          <a:r>
            <a:rPr lang="cs-CZ" smtClean="0"/>
            <a:t>NEPŘÍMÁ DISTRIBUCE</a:t>
          </a:r>
          <a:endParaRPr lang="cs-CZ"/>
        </a:p>
      </dgm:t>
    </dgm:pt>
    <dgm:pt modelId="{A93D8B7E-B466-481C-811C-7EA55C9EC152}" type="parTrans" cxnId="{F9DEDF06-FC5E-45CE-85F5-569F122A9A00}">
      <dgm:prSet/>
      <dgm:spPr/>
      <dgm:t>
        <a:bodyPr/>
        <a:lstStyle/>
        <a:p>
          <a:endParaRPr lang="cs-CZ"/>
        </a:p>
      </dgm:t>
    </dgm:pt>
    <dgm:pt modelId="{37067BE4-6F96-4736-8790-82927AD7EFE1}" type="sibTrans" cxnId="{F9DEDF06-FC5E-45CE-85F5-569F122A9A00}">
      <dgm:prSet/>
      <dgm:spPr/>
      <dgm:t>
        <a:bodyPr/>
        <a:lstStyle/>
        <a:p>
          <a:endParaRPr lang="cs-CZ"/>
        </a:p>
      </dgm:t>
    </dgm:pt>
    <dgm:pt modelId="{F20D7C15-B9CE-4E3C-ACA0-C8E5E31EFEDE}" type="pres">
      <dgm:prSet presAssocID="{FBF96E30-D551-49ED-8970-09A08D567A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FE1A31DD-F346-4B03-86F1-197DE0661E30}" type="pres">
      <dgm:prSet presAssocID="{3F120CF8-80DA-43F1-B57F-08F26CA86F38}" presName="root" presStyleCnt="0"/>
      <dgm:spPr/>
      <dgm:t>
        <a:bodyPr/>
        <a:lstStyle/>
        <a:p>
          <a:endParaRPr lang="cs-CZ"/>
        </a:p>
      </dgm:t>
    </dgm:pt>
    <dgm:pt modelId="{C1D4713F-702B-4A64-86B6-A28E07949D87}" type="pres">
      <dgm:prSet presAssocID="{3F120CF8-80DA-43F1-B57F-08F26CA86F38}" presName="rootComposite" presStyleCnt="0"/>
      <dgm:spPr/>
      <dgm:t>
        <a:bodyPr/>
        <a:lstStyle/>
        <a:p>
          <a:endParaRPr lang="cs-CZ"/>
        </a:p>
      </dgm:t>
    </dgm:pt>
    <dgm:pt modelId="{47588819-8030-44D3-988C-42C6C09D6C13}" type="pres">
      <dgm:prSet presAssocID="{3F120CF8-80DA-43F1-B57F-08F26CA86F38}" presName="rootText" presStyleLbl="node1" presStyleIdx="0" presStyleCnt="2"/>
      <dgm:spPr/>
      <dgm:t>
        <a:bodyPr/>
        <a:lstStyle/>
        <a:p>
          <a:endParaRPr lang="cs-CZ"/>
        </a:p>
      </dgm:t>
    </dgm:pt>
    <dgm:pt modelId="{8D4EA588-34DE-452D-9CA8-58A7B2A6E8F3}" type="pres">
      <dgm:prSet presAssocID="{3F120CF8-80DA-43F1-B57F-08F26CA86F38}" presName="rootConnector" presStyleLbl="node1" presStyleIdx="0" presStyleCnt="2"/>
      <dgm:spPr/>
      <dgm:t>
        <a:bodyPr/>
        <a:lstStyle/>
        <a:p>
          <a:endParaRPr lang="cs-CZ"/>
        </a:p>
      </dgm:t>
    </dgm:pt>
    <dgm:pt modelId="{08CEDB3D-2C9C-40DE-87F3-2A86D419B40A}" type="pres">
      <dgm:prSet presAssocID="{3F120CF8-80DA-43F1-B57F-08F26CA86F38}" presName="childShape" presStyleCnt="0"/>
      <dgm:spPr/>
      <dgm:t>
        <a:bodyPr/>
        <a:lstStyle/>
        <a:p>
          <a:endParaRPr lang="cs-CZ"/>
        </a:p>
      </dgm:t>
    </dgm:pt>
    <dgm:pt modelId="{8DF69FA7-7EB0-43C9-A5B1-E5BC41ED478D}" type="pres">
      <dgm:prSet presAssocID="{8A49115F-0997-48A2-B0D9-72B8B2128E5B}" presName="root" presStyleCnt="0"/>
      <dgm:spPr/>
      <dgm:t>
        <a:bodyPr/>
        <a:lstStyle/>
        <a:p>
          <a:endParaRPr lang="cs-CZ"/>
        </a:p>
      </dgm:t>
    </dgm:pt>
    <dgm:pt modelId="{D7AD7D35-91F5-42CE-8218-0567D3388B84}" type="pres">
      <dgm:prSet presAssocID="{8A49115F-0997-48A2-B0D9-72B8B2128E5B}" presName="rootComposite" presStyleCnt="0"/>
      <dgm:spPr/>
      <dgm:t>
        <a:bodyPr/>
        <a:lstStyle/>
        <a:p>
          <a:endParaRPr lang="cs-CZ"/>
        </a:p>
      </dgm:t>
    </dgm:pt>
    <dgm:pt modelId="{F46E68FA-0A59-4DAB-B6F9-59849DED832C}" type="pres">
      <dgm:prSet presAssocID="{8A49115F-0997-48A2-B0D9-72B8B2128E5B}" presName="rootText" presStyleLbl="node1" presStyleIdx="1" presStyleCnt="2"/>
      <dgm:spPr/>
      <dgm:t>
        <a:bodyPr/>
        <a:lstStyle/>
        <a:p>
          <a:endParaRPr lang="cs-CZ"/>
        </a:p>
      </dgm:t>
    </dgm:pt>
    <dgm:pt modelId="{3C18CDA0-B641-4CE6-ACDF-D970F1D4FB60}" type="pres">
      <dgm:prSet presAssocID="{8A49115F-0997-48A2-B0D9-72B8B2128E5B}" presName="rootConnector" presStyleLbl="node1" presStyleIdx="1" presStyleCnt="2"/>
      <dgm:spPr/>
      <dgm:t>
        <a:bodyPr/>
        <a:lstStyle/>
        <a:p>
          <a:endParaRPr lang="cs-CZ"/>
        </a:p>
      </dgm:t>
    </dgm:pt>
    <dgm:pt modelId="{AEA258DB-F941-4049-AE58-3BC74D2B1418}" type="pres">
      <dgm:prSet presAssocID="{8A49115F-0997-48A2-B0D9-72B8B2128E5B}" presName="childShape" presStyleCnt="0"/>
      <dgm:spPr/>
      <dgm:t>
        <a:bodyPr/>
        <a:lstStyle/>
        <a:p>
          <a:endParaRPr lang="cs-CZ"/>
        </a:p>
      </dgm:t>
    </dgm:pt>
  </dgm:ptLst>
  <dgm:cxnLst>
    <dgm:cxn modelId="{71DCB241-C3BD-4ACC-B987-4909687DAC86}" type="presOf" srcId="{8A49115F-0997-48A2-B0D9-72B8B2128E5B}" destId="{F46E68FA-0A59-4DAB-B6F9-59849DED832C}" srcOrd="0" destOrd="0" presId="urn:microsoft.com/office/officeart/2005/8/layout/hierarchy3"/>
    <dgm:cxn modelId="{EABEDC7A-B029-40D7-B03E-1AAF65FDFE53}" type="presOf" srcId="{FBF96E30-D551-49ED-8970-09A08D567A51}" destId="{F20D7C15-B9CE-4E3C-ACA0-C8E5E31EFEDE}" srcOrd="0" destOrd="0" presId="urn:microsoft.com/office/officeart/2005/8/layout/hierarchy3"/>
    <dgm:cxn modelId="{D3D5B0C4-E9EE-4E46-A5D2-802C740D704B}" srcId="{FBF96E30-D551-49ED-8970-09A08D567A51}" destId="{3F120CF8-80DA-43F1-B57F-08F26CA86F38}" srcOrd="0" destOrd="0" parTransId="{C94CAA43-A690-496F-B40B-F00E29A12CCA}" sibTransId="{7C1EBABD-7058-4C6A-9753-C8A6C7B19A19}"/>
    <dgm:cxn modelId="{33C36E2B-E25A-4BB3-B644-C7C5DF38DBB3}" type="presOf" srcId="{8A49115F-0997-48A2-B0D9-72B8B2128E5B}" destId="{3C18CDA0-B641-4CE6-ACDF-D970F1D4FB60}" srcOrd="1" destOrd="0" presId="urn:microsoft.com/office/officeart/2005/8/layout/hierarchy3"/>
    <dgm:cxn modelId="{F180B239-3829-4FD9-8032-57289A2D5997}" type="presOf" srcId="{3F120CF8-80DA-43F1-B57F-08F26CA86F38}" destId="{8D4EA588-34DE-452D-9CA8-58A7B2A6E8F3}" srcOrd="1" destOrd="0" presId="urn:microsoft.com/office/officeart/2005/8/layout/hierarchy3"/>
    <dgm:cxn modelId="{F9DEDF06-FC5E-45CE-85F5-569F122A9A00}" srcId="{FBF96E30-D551-49ED-8970-09A08D567A51}" destId="{8A49115F-0997-48A2-B0D9-72B8B2128E5B}" srcOrd="1" destOrd="0" parTransId="{A93D8B7E-B466-481C-811C-7EA55C9EC152}" sibTransId="{37067BE4-6F96-4736-8790-82927AD7EFE1}"/>
    <dgm:cxn modelId="{78D84FF9-F94A-47F4-BB3A-F6FFE3FC01B6}" type="presOf" srcId="{3F120CF8-80DA-43F1-B57F-08F26CA86F38}" destId="{47588819-8030-44D3-988C-42C6C09D6C13}" srcOrd="0" destOrd="0" presId="urn:microsoft.com/office/officeart/2005/8/layout/hierarchy3"/>
    <dgm:cxn modelId="{F1D73A23-B091-4043-8329-9BEBA5B1F450}" type="presParOf" srcId="{F20D7C15-B9CE-4E3C-ACA0-C8E5E31EFEDE}" destId="{FE1A31DD-F346-4B03-86F1-197DE0661E30}" srcOrd="0" destOrd="0" presId="urn:microsoft.com/office/officeart/2005/8/layout/hierarchy3"/>
    <dgm:cxn modelId="{7DC83C6E-6E61-4A90-9424-058BE8B32C17}" type="presParOf" srcId="{FE1A31DD-F346-4B03-86F1-197DE0661E30}" destId="{C1D4713F-702B-4A64-86B6-A28E07949D87}" srcOrd="0" destOrd="0" presId="urn:microsoft.com/office/officeart/2005/8/layout/hierarchy3"/>
    <dgm:cxn modelId="{7EC10A56-14CB-42A8-B010-D6B9847BA1AE}" type="presParOf" srcId="{C1D4713F-702B-4A64-86B6-A28E07949D87}" destId="{47588819-8030-44D3-988C-42C6C09D6C13}" srcOrd="0" destOrd="0" presId="urn:microsoft.com/office/officeart/2005/8/layout/hierarchy3"/>
    <dgm:cxn modelId="{B7166C70-ED69-4C52-98BA-E3EDA3A2B652}" type="presParOf" srcId="{C1D4713F-702B-4A64-86B6-A28E07949D87}" destId="{8D4EA588-34DE-452D-9CA8-58A7B2A6E8F3}" srcOrd="1" destOrd="0" presId="urn:microsoft.com/office/officeart/2005/8/layout/hierarchy3"/>
    <dgm:cxn modelId="{90634A66-8D54-4A24-BDB3-31CEF7020500}" type="presParOf" srcId="{FE1A31DD-F346-4B03-86F1-197DE0661E30}" destId="{08CEDB3D-2C9C-40DE-87F3-2A86D419B40A}" srcOrd="1" destOrd="0" presId="urn:microsoft.com/office/officeart/2005/8/layout/hierarchy3"/>
    <dgm:cxn modelId="{838DBE5C-AC08-4051-B9D0-06853A094B02}" type="presParOf" srcId="{F20D7C15-B9CE-4E3C-ACA0-C8E5E31EFEDE}" destId="{8DF69FA7-7EB0-43C9-A5B1-E5BC41ED478D}" srcOrd="1" destOrd="0" presId="urn:microsoft.com/office/officeart/2005/8/layout/hierarchy3"/>
    <dgm:cxn modelId="{F57125CB-B006-487A-A6AA-176F613B323D}" type="presParOf" srcId="{8DF69FA7-7EB0-43C9-A5B1-E5BC41ED478D}" destId="{D7AD7D35-91F5-42CE-8218-0567D3388B84}" srcOrd="0" destOrd="0" presId="urn:microsoft.com/office/officeart/2005/8/layout/hierarchy3"/>
    <dgm:cxn modelId="{37D85197-6887-4688-9D08-FEA46F3FF0AB}" type="presParOf" srcId="{D7AD7D35-91F5-42CE-8218-0567D3388B84}" destId="{F46E68FA-0A59-4DAB-B6F9-59849DED832C}" srcOrd="0" destOrd="0" presId="urn:microsoft.com/office/officeart/2005/8/layout/hierarchy3"/>
    <dgm:cxn modelId="{184744FC-97D3-4C67-B4D4-96CF8AB39C40}" type="presParOf" srcId="{D7AD7D35-91F5-42CE-8218-0567D3388B84}" destId="{3C18CDA0-B641-4CE6-ACDF-D970F1D4FB60}" srcOrd="1" destOrd="0" presId="urn:microsoft.com/office/officeart/2005/8/layout/hierarchy3"/>
    <dgm:cxn modelId="{7FACD9A8-F8F0-4E2E-9271-320C08424042}" type="presParOf" srcId="{8DF69FA7-7EB0-43C9-A5B1-E5BC41ED478D}" destId="{AEA258DB-F941-4049-AE58-3BC74D2B141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F5CA7DB-154C-4207-8024-2211AA03F14D}" type="doc">
      <dgm:prSet loTypeId="urn:microsoft.com/office/officeart/2005/8/layout/default#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6EAAB2AE-3CAC-4395-999F-93418C7AFA14}">
      <dgm:prSet/>
      <dgm:spPr/>
      <dgm:t>
        <a:bodyPr/>
        <a:lstStyle/>
        <a:p>
          <a:pPr rtl="0"/>
          <a:r>
            <a:rPr lang="cs-CZ" smtClean="0"/>
            <a:t>1. obchodní – skládá se z obchodních vztahů mezi výrobcem, mezičlánkem a konečným spotřebitelem</a:t>
          </a:r>
          <a:endParaRPr lang="cs-CZ"/>
        </a:p>
      </dgm:t>
    </dgm:pt>
    <dgm:pt modelId="{3AB47E5C-127A-4493-B105-A1CD26FB4C2B}" type="parTrans" cxnId="{E139D2CB-480B-43CC-A60C-BD1F61CE23DF}">
      <dgm:prSet/>
      <dgm:spPr/>
      <dgm:t>
        <a:bodyPr/>
        <a:lstStyle/>
        <a:p>
          <a:endParaRPr lang="cs-CZ"/>
        </a:p>
      </dgm:t>
    </dgm:pt>
    <dgm:pt modelId="{28AFF59E-962A-434D-9219-754FAC7E2DE4}" type="sibTrans" cxnId="{E139D2CB-480B-43CC-A60C-BD1F61CE23DF}">
      <dgm:prSet/>
      <dgm:spPr/>
      <dgm:t>
        <a:bodyPr/>
        <a:lstStyle/>
        <a:p>
          <a:endParaRPr lang="cs-CZ"/>
        </a:p>
      </dgm:t>
    </dgm:pt>
    <dgm:pt modelId="{2C7F0BF4-BAE8-4093-959E-C724A99B4476}">
      <dgm:prSet/>
      <dgm:spPr/>
      <dgm:t>
        <a:bodyPr/>
        <a:lstStyle/>
        <a:p>
          <a:pPr rtl="0"/>
          <a:r>
            <a:rPr lang="cs-CZ" dirty="0" smtClean="0"/>
            <a:t>2. </a:t>
          </a:r>
          <a:r>
            <a:rPr lang="cs-CZ" smtClean="0"/>
            <a:t>logistická </a:t>
          </a:r>
          <a:r>
            <a:rPr lang="cs-CZ" dirty="0" smtClean="0"/>
            <a:t>– zahrnuje fyzickou distribuci od výrobce k zákazníkovi ( logistika se zabývá dopravou, skladováním a manipulací se zbožím)</a:t>
          </a:r>
          <a:endParaRPr lang="cs-CZ" dirty="0"/>
        </a:p>
      </dgm:t>
    </dgm:pt>
    <dgm:pt modelId="{E9901559-7804-405C-9602-5DE412F5AF8E}" type="parTrans" cxnId="{05F077DD-010B-40BB-8D65-C93FC9D15E4D}">
      <dgm:prSet/>
      <dgm:spPr/>
      <dgm:t>
        <a:bodyPr/>
        <a:lstStyle/>
        <a:p>
          <a:endParaRPr lang="cs-CZ"/>
        </a:p>
      </dgm:t>
    </dgm:pt>
    <dgm:pt modelId="{55193B19-6569-4911-9579-67D4EC53B80F}" type="sibTrans" cxnId="{05F077DD-010B-40BB-8D65-C93FC9D15E4D}">
      <dgm:prSet/>
      <dgm:spPr/>
      <dgm:t>
        <a:bodyPr/>
        <a:lstStyle/>
        <a:p>
          <a:endParaRPr lang="cs-CZ"/>
        </a:p>
      </dgm:t>
    </dgm:pt>
    <dgm:pt modelId="{0087E578-8E7A-4A8F-8A04-B11474BAFE5E}">
      <dgm:prSet/>
      <dgm:spPr/>
      <dgm:t>
        <a:bodyPr/>
        <a:lstStyle/>
        <a:p>
          <a:pPr rtl="0"/>
          <a:r>
            <a:rPr lang="cs-CZ" dirty="0" smtClean="0"/>
            <a:t>3. podpůrná – souvisí s pomocí prodeje zboží</a:t>
          </a:r>
          <a:endParaRPr lang="cs-CZ" dirty="0"/>
        </a:p>
      </dgm:t>
    </dgm:pt>
    <dgm:pt modelId="{507F35CB-EF52-482B-8204-85D8C41CCD82}" type="parTrans" cxnId="{15E1FE17-2069-42B9-B32E-4730E36ABEB8}">
      <dgm:prSet/>
      <dgm:spPr/>
      <dgm:t>
        <a:bodyPr/>
        <a:lstStyle/>
        <a:p>
          <a:endParaRPr lang="cs-CZ"/>
        </a:p>
      </dgm:t>
    </dgm:pt>
    <dgm:pt modelId="{89D89ADA-8F55-4738-B3E7-FBFD1B7152F3}" type="sibTrans" cxnId="{15E1FE17-2069-42B9-B32E-4730E36ABEB8}">
      <dgm:prSet/>
      <dgm:spPr/>
      <dgm:t>
        <a:bodyPr/>
        <a:lstStyle/>
        <a:p>
          <a:endParaRPr lang="cs-CZ"/>
        </a:p>
      </dgm:t>
    </dgm:pt>
    <dgm:pt modelId="{EA575CD1-7EF2-4F69-87A8-FD71A4250903}" type="pres">
      <dgm:prSet presAssocID="{BF5CA7DB-154C-4207-8024-2211AA03F1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29B105A-14DC-445F-92AC-FA3ABB19B883}" type="pres">
      <dgm:prSet presAssocID="{6EAAB2AE-3CAC-4395-999F-93418C7AFA1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CA23434-1FB0-4EC4-A56C-B661C97F4D2B}" type="pres">
      <dgm:prSet presAssocID="{28AFF59E-962A-434D-9219-754FAC7E2DE4}" presName="sibTrans" presStyleCnt="0"/>
      <dgm:spPr/>
      <dgm:t>
        <a:bodyPr/>
        <a:lstStyle/>
        <a:p>
          <a:endParaRPr lang="cs-CZ"/>
        </a:p>
      </dgm:t>
    </dgm:pt>
    <dgm:pt modelId="{2F85E649-8389-4C3E-9738-78D7261A4669}" type="pres">
      <dgm:prSet presAssocID="{2C7F0BF4-BAE8-4093-959E-C724A99B44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8D28B1-6110-452B-A735-79B8DC4CAB9C}" type="pres">
      <dgm:prSet presAssocID="{55193B19-6569-4911-9579-67D4EC53B80F}" presName="sibTrans" presStyleCnt="0"/>
      <dgm:spPr/>
      <dgm:t>
        <a:bodyPr/>
        <a:lstStyle/>
        <a:p>
          <a:endParaRPr lang="cs-CZ"/>
        </a:p>
      </dgm:t>
    </dgm:pt>
    <dgm:pt modelId="{B7D54D0C-0BAD-4942-B5AD-27D276357FFF}" type="pres">
      <dgm:prSet presAssocID="{0087E578-8E7A-4A8F-8A04-B11474BAFE5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139D2CB-480B-43CC-A60C-BD1F61CE23DF}" srcId="{BF5CA7DB-154C-4207-8024-2211AA03F14D}" destId="{6EAAB2AE-3CAC-4395-999F-93418C7AFA14}" srcOrd="0" destOrd="0" parTransId="{3AB47E5C-127A-4493-B105-A1CD26FB4C2B}" sibTransId="{28AFF59E-962A-434D-9219-754FAC7E2DE4}"/>
    <dgm:cxn modelId="{1D629649-91F4-4A6D-B5E4-BF30BE7C2578}" type="presOf" srcId="{6EAAB2AE-3CAC-4395-999F-93418C7AFA14}" destId="{829B105A-14DC-445F-92AC-FA3ABB19B883}" srcOrd="0" destOrd="0" presId="urn:microsoft.com/office/officeart/2005/8/layout/default#1"/>
    <dgm:cxn modelId="{3C7B5118-4395-428B-9899-79F92D4090FF}" type="presOf" srcId="{0087E578-8E7A-4A8F-8A04-B11474BAFE5E}" destId="{B7D54D0C-0BAD-4942-B5AD-27D276357FFF}" srcOrd="0" destOrd="0" presId="urn:microsoft.com/office/officeart/2005/8/layout/default#1"/>
    <dgm:cxn modelId="{59EE3F6B-180B-4A77-A437-A259E07C838D}" type="presOf" srcId="{2C7F0BF4-BAE8-4093-959E-C724A99B4476}" destId="{2F85E649-8389-4C3E-9738-78D7261A4669}" srcOrd="0" destOrd="0" presId="urn:microsoft.com/office/officeart/2005/8/layout/default#1"/>
    <dgm:cxn modelId="{15E1FE17-2069-42B9-B32E-4730E36ABEB8}" srcId="{BF5CA7DB-154C-4207-8024-2211AA03F14D}" destId="{0087E578-8E7A-4A8F-8A04-B11474BAFE5E}" srcOrd="2" destOrd="0" parTransId="{507F35CB-EF52-482B-8204-85D8C41CCD82}" sibTransId="{89D89ADA-8F55-4738-B3E7-FBFD1B7152F3}"/>
    <dgm:cxn modelId="{05F077DD-010B-40BB-8D65-C93FC9D15E4D}" srcId="{BF5CA7DB-154C-4207-8024-2211AA03F14D}" destId="{2C7F0BF4-BAE8-4093-959E-C724A99B4476}" srcOrd="1" destOrd="0" parTransId="{E9901559-7804-405C-9602-5DE412F5AF8E}" sibTransId="{55193B19-6569-4911-9579-67D4EC53B80F}"/>
    <dgm:cxn modelId="{1264386E-8127-4D9F-85F9-B6168BC3048C}" type="presOf" srcId="{BF5CA7DB-154C-4207-8024-2211AA03F14D}" destId="{EA575CD1-7EF2-4F69-87A8-FD71A4250903}" srcOrd="0" destOrd="0" presId="urn:microsoft.com/office/officeart/2005/8/layout/default#1"/>
    <dgm:cxn modelId="{48B16467-AAC9-41B5-9AC4-C1855726427A}" type="presParOf" srcId="{EA575CD1-7EF2-4F69-87A8-FD71A4250903}" destId="{829B105A-14DC-445F-92AC-FA3ABB19B883}" srcOrd="0" destOrd="0" presId="urn:microsoft.com/office/officeart/2005/8/layout/default#1"/>
    <dgm:cxn modelId="{3C8336E0-EEDE-4A6D-9C54-7D4F47335089}" type="presParOf" srcId="{EA575CD1-7EF2-4F69-87A8-FD71A4250903}" destId="{5CA23434-1FB0-4EC4-A56C-B661C97F4D2B}" srcOrd="1" destOrd="0" presId="urn:microsoft.com/office/officeart/2005/8/layout/default#1"/>
    <dgm:cxn modelId="{F70FBF59-1E18-4F24-AE3C-6D10CC0F401D}" type="presParOf" srcId="{EA575CD1-7EF2-4F69-87A8-FD71A4250903}" destId="{2F85E649-8389-4C3E-9738-78D7261A4669}" srcOrd="2" destOrd="0" presId="urn:microsoft.com/office/officeart/2005/8/layout/default#1"/>
    <dgm:cxn modelId="{25D433E7-605B-4DB7-8C33-674F9D3547F7}" type="presParOf" srcId="{EA575CD1-7EF2-4F69-87A8-FD71A4250903}" destId="{858D28B1-6110-452B-A735-79B8DC4CAB9C}" srcOrd="3" destOrd="0" presId="urn:microsoft.com/office/officeart/2005/8/layout/default#1"/>
    <dgm:cxn modelId="{016CF333-EBA3-425E-A0DE-D0211E3345B7}" type="presParOf" srcId="{EA575CD1-7EF2-4F69-87A8-FD71A4250903}" destId="{B7D54D0C-0BAD-4942-B5AD-27D276357FFF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F6F3A-7E82-4118-BFAC-B2E764BB6DEF}">
      <dsp:nvSpPr>
        <dsp:cNvPr id="0" name=""/>
        <dsp:cNvSpPr/>
      </dsp:nvSpPr>
      <dsp:spPr>
        <a:xfrm>
          <a:off x="0" y="0"/>
          <a:ext cx="3767670" cy="376767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126AD1-525D-414C-AC95-B92F513D700B}">
      <dsp:nvSpPr>
        <dsp:cNvPr id="0" name=""/>
        <dsp:cNvSpPr/>
      </dsp:nvSpPr>
      <dsp:spPr>
        <a:xfrm>
          <a:off x="1883835" y="0"/>
          <a:ext cx="4671032" cy="376767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smtClean="0"/>
            <a:t>cílem je  zjistit a identifikovat přání a potřeby trhu</a:t>
          </a:r>
          <a:endParaRPr lang="cs-CZ" sz="2300" kern="1200"/>
        </a:p>
      </dsp:txBody>
      <dsp:txXfrm>
        <a:off x="1883835" y="0"/>
        <a:ext cx="4671032" cy="1789643"/>
      </dsp:txXfrm>
    </dsp:sp>
    <dsp:sp modelId="{426C199F-D117-4227-BD94-6F0E42974163}">
      <dsp:nvSpPr>
        <dsp:cNvPr id="0" name=""/>
        <dsp:cNvSpPr/>
      </dsp:nvSpPr>
      <dsp:spPr>
        <a:xfrm>
          <a:off x="989013" y="1789643"/>
          <a:ext cx="1789643" cy="178964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5954DC-5EA5-4177-B150-B61F049D2FA5}">
      <dsp:nvSpPr>
        <dsp:cNvPr id="0" name=""/>
        <dsp:cNvSpPr/>
      </dsp:nvSpPr>
      <dsp:spPr>
        <a:xfrm>
          <a:off x="1883835" y="1789643"/>
          <a:ext cx="4671032" cy="17896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smtClean="0"/>
            <a:t>tyto potřeby a přání se dají ovlivňovat pomocí marketingových nástrojů, které jsou označovány jako marketingový mix</a:t>
          </a:r>
          <a:endParaRPr lang="cs-CZ" sz="2300" kern="1200"/>
        </a:p>
      </dsp:txBody>
      <dsp:txXfrm>
        <a:off x="1883835" y="1789643"/>
        <a:ext cx="4671032" cy="178964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CA23C1-798A-4C29-B71B-9F66E345A4B5}">
      <dsp:nvSpPr>
        <dsp:cNvPr id="0" name=""/>
        <dsp:cNvSpPr/>
      </dsp:nvSpPr>
      <dsp:spPr>
        <a:xfrm>
          <a:off x="3228738" y="418"/>
          <a:ext cx="1671637" cy="16716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INTENZIVNÍ PRODEJ</a:t>
          </a:r>
          <a:endParaRPr lang="cs-CZ" sz="1700" kern="1200"/>
        </a:p>
      </dsp:txBody>
      <dsp:txXfrm>
        <a:off x="3473544" y="245224"/>
        <a:ext cx="1182025" cy="1182025"/>
      </dsp:txXfrm>
    </dsp:sp>
    <dsp:sp modelId="{647EB727-175B-4321-A4CB-6B26E202EE6A}">
      <dsp:nvSpPr>
        <dsp:cNvPr id="0" name=""/>
        <dsp:cNvSpPr/>
      </dsp:nvSpPr>
      <dsp:spPr>
        <a:xfrm rot="3541291">
          <a:off x="4481447" y="1631247"/>
          <a:ext cx="459490" cy="5641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4514894" y="1684990"/>
        <a:ext cx="321643" cy="338507"/>
      </dsp:txXfrm>
    </dsp:sp>
    <dsp:sp modelId="{47F20A76-B3C2-4826-A69B-14B1D04A5526}">
      <dsp:nvSpPr>
        <dsp:cNvPr id="0" name=""/>
        <dsp:cNvSpPr/>
      </dsp:nvSpPr>
      <dsp:spPr>
        <a:xfrm>
          <a:off x="4535397" y="2176914"/>
          <a:ext cx="1671637" cy="1671637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SELEKTIVNÍ PRODEJ</a:t>
          </a:r>
          <a:endParaRPr lang="cs-CZ" sz="1700" kern="1200"/>
        </a:p>
      </dsp:txBody>
      <dsp:txXfrm>
        <a:off x="4780203" y="2421720"/>
        <a:ext cx="1182025" cy="1182025"/>
      </dsp:txXfrm>
    </dsp:sp>
    <dsp:sp modelId="{E982CDB3-3AE8-4A69-8C32-4B74ACCC65CA}">
      <dsp:nvSpPr>
        <dsp:cNvPr id="0" name=""/>
        <dsp:cNvSpPr/>
      </dsp:nvSpPr>
      <dsp:spPr>
        <a:xfrm rot="10800000">
          <a:off x="3904501" y="2730644"/>
          <a:ext cx="445833" cy="5641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 rot="10800000">
        <a:off x="4038251" y="2843479"/>
        <a:ext cx="312083" cy="338507"/>
      </dsp:txXfrm>
    </dsp:sp>
    <dsp:sp modelId="{435D3D17-B336-4B4F-979A-CB649F931373}">
      <dsp:nvSpPr>
        <dsp:cNvPr id="0" name=""/>
        <dsp:cNvSpPr/>
      </dsp:nvSpPr>
      <dsp:spPr>
        <a:xfrm>
          <a:off x="2022565" y="2176914"/>
          <a:ext cx="1671637" cy="167163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VÝHRADNÍ PRODEJ</a:t>
          </a:r>
          <a:endParaRPr lang="cs-CZ" sz="1700" kern="1200"/>
        </a:p>
      </dsp:txBody>
      <dsp:txXfrm>
        <a:off x="2267371" y="2421720"/>
        <a:ext cx="1182025" cy="1182025"/>
      </dsp:txXfrm>
    </dsp:sp>
    <dsp:sp modelId="{B61F7E37-EB42-4F91-AD3E-1D6F8D9BEA17}">
      <dsp:nvSpPr>
        <dsp:cNvPr id="0" name=""/>
        <dsp:cNvSpPr/>
      </dsp:nvSpPr>
      <dsp:spPr>
        <a:xfrm rot="17939664">
          <a:off x="3239097" y="1653112"/>
          <a:ext cx="432868" cy="5641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3272554" y="1822739"/>
        <a:ext cx="303008" cy="33850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D1B81A-843E-4A5C-9C43-0EE5BABB92FC}">
      <dsp:nvSpPr>
        <dsp:cNvPr id="0" name=""/>
        <dsp:cNvSpPr/>
      </dsp:nvSpPr>
      <dsp:spPr>
        <a:xfrm>
          <a:off x="4114799" y="1780028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04E36-86C3-4E77-B3D5-FD2521415F8C}">
      <dsp:nvSpPr>
        <dsp:cNvPr id="0" name=""/>
        <dsp:cNvSpPr/>
      </dsp:nvSpPr>
      <dsp:spPr>
        <a:xfrm>
          <a:off x="4069079" y="1780028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B20C08-6B7C-4688-B87E-975544FD97FB}">
      <dsp:nvSpPr>
        <dsp:cNvPr id="0" name=""/>
        <dsp:cNvSpPr/>
      </dsp:nvSpPr>
      <dsp:spPr>
        <a:xfrm>
          <a:off x="1203548" y="1780028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2386EB-9547-4952-97FE-5E4F2BCF557B}">
      <dsp:nvSpPr>
        <dsp:cNvPr id="0" name=""/>
        <dsp:cNvSpPr/>
      </dsp:nvSpPr>
      <dsp:spPr>
        <a:xfrm>
          <a:off x="2911803" y="577031"/>
          <a:ext cx="2405992" cy="1202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smtClean="0"/>
            <a:t>INTENZIVNÍ PRODEJ </a:t>
          </a:r>
          <a:endParaRPr lang="cs-CZ" sz="1600" kern="1200"/>
        </a:p>
      </dsp:txBody>
      <dsp:txXfrm>
        <a:off x="2911803" y="577031"/>
        <a:ext cx="2405992" cy="1202996"/>
      </dsp:txXfrm>
    </dsp:sp>
    <dsp:sp modelId="{B0EDEF61-4445-4D35-B362-15DC02881346}">
      <dsp:nvSpPr>
        <dsp:cNvPr id="0" name=""/>
        <dsp:cNvSpPr/>
      </dsp:nvSpPr>
      <dsp:spPr>
        <a:xfrm>
          <a:off x="552" y="2285286"/>
          <a:ext cx="2405992" cy="120299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používá se u výrobků denní spotřeby</a:t>
          </a:r>
          <a:endParaRPr lang="cs-CZ" sz="1600" kern="1200"/>
        </a:p>
      </dsp:txBody>
      <dsp:txXfrm>
        <a:off x="552" y="2285286"/>
        <a:ext cx="2405992" cy="1202996"/>
      </dsp:txXfrm>
    </dsp:sp>
    <dsp:sp modelId="{4139BA82-AB88-46BA-80E7-362B439C19C2}">
      <dsp:nvSpPr>
        <dsp:cNvPr id="0" name=""/>
        <dsp:cNvSpPr/>
      </dsp:nvSpPr>
      <dsp:spPr>
        <a:xfrm>
          <a:off x="2911803" y="2285286"/>
          <a:ext cx="2405992" cy="120299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cílem je, aby spotřebitel daný výrobek mohl koupit v co největším počtu prodejen</a:t>
          </a:r>
          <a:endParaRPr lang="cs-CZ" sz="1600" kern="1200"/>
        </a:p>
      </dsp:txBody>
      <dsp:txXfrm>
        <a:off x="2911803" y="2285286"/>
        <a:ext cx="2405992" cy="1202996"/>
      </dsp:txXfrm>
    </dsp:sp>
    <dsp:sp modelId="{E7851CB7-9283-4FE2-A0AF-B4E7925F158B}">
      <dsp:nvSpPr>
        <dsp:cNvPr id="0" name=""/>
        <dsp:cNvSpPr/>
      </dsp:nvSpPr>
      <dsp:spPr>
        <a:xfrm>
          <a:off x="5823054" y="2285286"/>
          <a:ext cx="2405992" cy="120299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jsou to základní potraviny, noviny, tabák</a:t>
          </a:r>
          <a:endParaRPr lang="cs-CZ" sz="1600" kern="1200"/>
        </a:p>
      </dsp:txBody>
      <dsp:txXfrm>
        <a:off x="5823054" y="2285286"/>
        <a:ext cx="2405992" cy="120299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12133A-FEEC-43B5-9FC1-A6BEE8C62CCF}">
      <dsp:nvSpPr>
        <dsp:cNvPr id="0" name=""/>
        <dsp:cNvSpPr/>
      </dsp:nvSpPr>
      <dsp:spPr>
        <a:xfrm>
          <a:off x="2708887" y="2520280"/>
          <a:ext cx="628255" cy="1795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127" y="0"/>
              </a:lnTo>
              <a:lnTo>
                <a:pt x="314127" y="1795699"/>
              </a:lnTo>
              <a:lnTo>
                <a:pt x="628255" y="1795699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600" kern="1200"/>
        </a:p>
      </dsp:txBody>
      <dsp:txXfrm>
        <a:off x="2975453" y="3370568"/>
        <a:ext cx="95121" cy="95121"/>
      </dsp:txXfrm>
    </dsp:sp>
    <dsp:sp modelId="{0031A030-EB6D-4E6A-BEC7-876A7D116340}">
      <dsp:nvSpPr>
        <dsp:cNvPr id="0" name=""/>
        <dsp:cNvSpPr/>
      </dsp:nvSpPr>
      <dsp:spPr>
        <a:xfrm>
          <a:off x="2708887" y="2520280"/>
          <a:ext cx="628255" cy="598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127" y="0"/>
              </a:lnTo>
              <a:lnTo>
                <a:pt x="314127" y="598566"/>
              </a:lnTo>
              <a:lnTo>
                <a:pt x="628255" y="598566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3001321" y="2797869"/>
        <a:ext cx="43387" cy="43387"/>
      </dsp:txXfrm>
    </dsp:sp>
    <dsp:sp modelId="{0751DCEE-F39E-46B2-A801-D904C2062F68}">
      <dsp:nvSpPr>
        <dsp:cNvPr id="0" name=""/>
        <dsp:cNvSpPr/>
      </dsp:nvSpPr>
      <dsp:spPr>
        <a:xfrm>
          <a:off x="2708887" y="1921713"/>
          <a:ext cx="628255" cy="598566"/>
        </a:xfrm>
        <a:custGeom>
          <a:avLst/>
          <a:gdLst/>
          <a:ahLst/>
          <a:cxnLst/>
          <a:rect l="0" t="0" r="0" b="0"/>
          <a:pathLst>
            <a:path>
              <a:moveTo>
                <a:pt x="0" y="598566"/>
              </a:moveTo>
              <a:lnTo>
                <a:pt x="314127" y="598566"/>
              </a:lnTo>
              <a:lnTo>
                <a:pt x="314127" y="0"/>
              </a:lnTo>
              <a:lnTo>
                <a:pt x="628255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3001321" y="2199303"/>
        <a:ext cx="43387" cy="43387"/>
      </dsp:txXfrm>
    </dsp:sp>
    <dsp:sp modelId="{1CA4999B-CC63-4510-8C0C-2B819F92F1F0}">
      <dsp:nvSpPr>
        <dsp:cNvPr id="0" name=""/>
        <dsp:cNvSpPr/>
      </dsp:nvSpPr>
      <dsp:spPr>
        <a:xfrm>
          <a:off x="2708887" y="724580"/>
          <a:ext cx="628255" cy="1795699"/>
        </a:xfrm>
        <a:custGeom>
          <a:avLst/>
          <a:gdLst/>
          <a:ahLst/>
          <a:cxnLst/>
          <a:rect l="0" t="0" r="0" b="0"/>
          <a:pathLst>
            <a:path>
              <a:moveTo>
                <a:pt x="0" y="1795699"/>
              </a:moveTo>
              <a:lnTo>
                <a:pt x="314127" y="1795699"/>
              </a:lnTo>
              <a:lnTo>
                <a:pt x="314127" y="0"/>
              </a:lnTo>
              <a:lnTo>
                <a:pt x="628255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600" kern="1200"/>
        </a:p>
      </dsp:txBody>
      <dsp:txXfrm>
        <a:off x="2975453" y="1574869"/>
        <a:ext cx="95121" cy="95121"/>
      </dsp:txXfrm>
    </dsp:sp>
    <dsp:sp modelId="{457DE838-E348-41A6-A780-5029CF921A9F}">
      <dsp:nvSpPr>
        <dsp:cNvPr id="0" name=""/>
        <dsp:cNvSpPr/>
      </dsp:nvSpPr>
      <dsp:spPr>
        <a:xfrm rot="16200000">
          <a:off x="-290246" y="2041426"/>
          <a:ext cx="5040560" cy="957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SELEKTIVNÍ</a:t>
          </a:r>
          <a:r>
            <a:rPr lang="cs-CZ" sz="4600" b="1" kern="1200" dirty="0" smtClean="0"/>
            <a:t> </a:t>
          </a:r>
          <a:r>
            <a:rPr lang="cs-CZ" sz="2400" b="1" kern="1200" dirty="0" smtClean="0"/>
            <a:t>PRODEJ</a:t>
          </a:r>
          <a:endParaRPr lang="cs-CZ" sz="2400" kern="1200" dirty="0"/>
        </a:p>
      </dsp:txBody>
      <dsp:txXfrm>
        <a:off x="-290246" y="2041426"/>
        <a:ext cx="5040560" cy="957706"/>
      </dsp:txXfrm>
    </dsp:sp>
    <dsp:sp modelId="{98220995-5945-4453-A103-2CEFFB8DEAFF}">
      <dsp:nvSpPr>
        <dsp:cNvPr id="0" name=""/>
        <dsp:cNvSpPr/>
      </dsp:nvSpPr>
      <dsp:spPr>
        <a:xfrm>
          <a:off x="3337142" y="245727"/>
          <a:ext cx="3141276" cy="9577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Jedná se o zboží, které vyžaduje určité nároky na prodej</a:t>
          </a:r>
          <a:endParaRPr lang="cs-CZ" sz="1600" kern="1200" dirty="0"/>
        </a:p>
      </dsp:txBody>
      <dsp:txXfrm>
        <a:off x="3337142" y="245727"/>
        <a:ext cx="3141276" cy="957706"/>
      </dsp:txXfrm>
    </dsp:sp>
    <dsp:sp modelId="{7E133D9A-A2E2-4316-9F97-85C805EA30FF}">
      <dsp:nvSpPr>
        <dsp:cNvPr id="0" name=""/>
        <dsp:cNvSpPr/>
      </dsp:nvSpPr>
      <dsp:spPr>
        <a:xfrm>
          <a:off x="3337142" y="1442860"/>
          <a:ext cx="3141276" cy="9577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Zboží se stává pro kupujícího zajímavým a je ochoten vynaložit určité úsilí na jeho koupi</a:t>
          </a:r>
          <a:endParaRPr lang="cs-CZ" sz="1600" kern="1200" dirty="0"/>
        </a:p>
      </dsp:txBody>
      <dsp:txXfrm>
        <a:off x="3337142" y="1442860"/>
        <a:ext cx="3141276" cy="957706"/>
      </dsp:txXfrm>
    </dsp:sp>
    <dsp:sp modelId="{63B0A36C-4322-4375-9A5C-F30FD152EE0E}">
      <dsp:nvSpPr>
        <dsp:cNvPr id="0" name=""/>
        <dsp:cNvSpPr/>
      </dsp:nvSpPr>
      <dsp:spPr>
        <a:xfrm>
          <a:off x="3337142" y="2639993"/>
          <a:ext cx="3141276" cy="9577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Zboží je nabízeno ve specializovaných prodejnách, kde zákazník očekává vyškolený personál</a:t>
          </a:r>
          <a:endParaRPr lang="cs-CZ" sz="1600" kern="1200" dirty="0"/>
        </a:p>
      </dsp:txBody>
      <dsp:txXfrm>
        <a:off x="3337142" y="2639993"/>
        <a:ext cx="3141276" cy="957706"/>
      </dsp:txXfrm>
    </dsp:sp>
    <dsp:sp modelId="{FAFDA708-C75B-44A0-9382-CA713BA988CF}">
      <dsp:nvSpPr>
        <dsp:cNvPr id="0" name=""/>
        <dsp:cNvSpPr/>
      </dsp:nvSpPr>
      <dsp:spPr>
        <a:xfrm>
          <a:off x="3337142" y="3837126"/>
          <a:ext cx="3141276" cy="9577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Je to knihkupectví, prodejna elektroniky atd.</a:t>
          </a:r>
          <a:endParaRPr lang="cs-CZ" sz="1600" kern="1200"/>
        </a:p>
      </dsp:txBody>
      <dsp:txXfrm>
        <a:off x="3337142" y="3837126"/>
        <a:ext cx="3141276" cy="9577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8575A-3C93-4E3A-B105-1ECDCFBC34A2}">
      <dsp:nvSpPr>
        <dsp:cNvPr id="0" name=""/>
        <dsp:cNvSpPr/>
      </dsp:nvSpPr>
      <dsp:spPr>
        <a:xfrm>
          <a:off x="806245" y="2628291"/>
          <a:ext cx="528495" cy="2014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247" y="0"/>
              </a:lnTo>
              <a:lnTo>
                <a:pt x="264247" y="2014082"/>
              </a:lnTo>
              <a:lnTo>
                <a:pt x="528495" y="2014082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700" kern="1200"/>
        </a:p>
      </dsp:txBody>
      <dsp:txXfrm>
        <a:off x="1018435" y="3583276"/>
        <a:ext cx="104113" cy="104113"/>
      </dsp:txXfrm>
    </dsp:sp>
    <dsp:sp modelId="{430CA912-B806-42D9-98CC-6C8C1179FE39}">
      <dsp:nvSpPr>
        <dsp:cNvPr id="0" name=""/>
        <dsp:cNvSpPr/>
      </dsp:nvSpPr>
      <dsp:spPr>
        <a:xfrm>
          <a:off x="806245" y="2628291"/>
          <a:ext cx="528495" cy="10070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247" y="0"/>
              </a:lnTo>
              <a:lnTo>
                <a:pt x="264247" y="1007041"/>
              </a:lnTo>
              <a:lnTo>
                <a:pt x="528495" y="1007041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1042060" y="3103380"/>
        <a:ext cx="56864" cy="56864"/>
      </dsp:txXfrm>
    </dsp:sp>
    <dsp:sp modelId="{3992D9FE-DD44-4CC4-9684-FA8E33F2CC61}">
      <dsp:nvSpPr>
        <dsp:cNvPr id="0" name=""/>
        <dsp:cNvSpPr/>
      </dsp:nvSpPr>
      <dsp:spPr>
        <a:xfrm>
          <a:off x="806245" y="2582572"/>
          <a:ext cx="5284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8495" y="4572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1057280" y="2615079"/>
        <a:ext cx="26424" cy="26424"/>
      </dsp:txXfrm>
    </dsp:sp>
    <dsp:sp modelId="{44D66980-94EA-4963-87CF-0A2AD1F530FD}">
      <dsp:nvSpPr>
        <dsp:cNvPr id="0" name=""/>
        <dsp:cNvSpPr/>
      </dsp:nvSpPr>
      <dsp:spPr>
        <a:xfrm>
          <a:off x="806245" y="1621250"/>
          <a:ext cx="528495" cy="1007041"/>
        </a:xfrm>
        <a:custGeom>
          <a:avLst/>
          <a:gdLst/>
          <a:ahLst/>
          <a:cxnLst/>
          <a:rect l="0" t="0" r="0" b="0"/>
          <a:pathLst>
            <a:path>
              <a:moveTo>
                <a:pt x="0" y="1007041"/>
              </a:moveTo>
              <a:lnTo>
                <a:pt x="264247" y="1007041"/>
              </a:lnTo>
              <a:lnTo>
                <a:pt x="264247" y="0"/>
              </a:lnTo>
              <a:lnTo>
                <a:pt x="528495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1042060" y="2096338"/>
        <a:ext cx="56864" cy="56864"/>
      </dsp:txXfrm>
    </dsp:sp>
    <dsp:sp modelId="{5F6A4492-19AE-437E-844B-AB72A655FD8C}">
      <dsp:nvSpPr>
        <dsp:cNvPr id="0" name=""/>
        <dsp:cNvSpPr/>
      </dsp:nvSpPr>
      <dsp:spPr>
        <a:xfrm>
          <a:off x="806245" y="614209"/>
          <a:ext cx="528495" cy="2014082"/>
        </a:xfrm>
        <a:custGeom>
          <a:avLst/>
          <a:gdLst/>
          <a:ahLst/>
          <a:cxnLst/>
          <a:rect l="0" t="0" r="0" b="0"/>
          <a:pathLst>
            <a:path>
              <a:moveTo>
                <a:pt x="0" y="2014082"/>
              </a:moveTo>
              <a:lnTo>
                <a:pt x="264247" y="2014082"/>
              </a:lnTo>
              <a:lnTo>
                <a:pt x="264247" y="0"/>
              </a:lnTo>
              <a:lnTo>
                <a:pt x="528495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700" kern="1200"/>
        </a:p>
      </dsp:txBody>
      <dsp:txXfrm>
        <a:off x="1018435" y="1569193"/>
        <a:ext cx="104113" cy="104113"/>
      </dsp:txXfrm>
    </dsp:sp>
    <dsp:sp modelId="{AF5CC4B8-7639-494E-80E7-FFFB44D9FBA7}">
      <dsp:nvSpPr>
        <dsp:cNvPr id="0" name=""/>
        <dsp:cNvSpPr/>
      </dsp:nvSpPr>
      <dsp:spPr>
        <a:xfrm rot="16200000">
          <a:off x="-1716658" y="2225475"/>
          <a:ext cx="4240174" cy="8056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b="1" kern="1200" smtClean="0"/>
            <a:t>VÝHRADNÍ PRODEJ</a:t>
          </a:r>
          <a:endParaRPr lang="cs-CZ" sz="3600" kern="1200"/>
        </a:p>
      </dsp:txBody>
      <dsp:txXfrm>
        <a:off x="-1716658" y="2225475"/>
        <a:ext cx="4240174" cy="805633"/>
      </dsp:txXfrm>
    </dsp:sp>
    <dsp:sp modelId="{CB9B9D76-8A06-486C-9B71-A26C090BC1EF}">
      <dsp:nvSpPr>
        <dsp:cNvPr id="0" name=""/>
        <dsp:cNvSpPr/>
      </dsp:nvSpPr>
      <dsp:spPr>
        <a:xfrm>
          <a:off x="1334740" y="211392"/>
          <a:ext cx="4097107" cy="8056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Týká se prodeje luxusního </a:t>
          </a:r>
          <a:r>
            <a:rPr lang="cs-CZ" sz="1700" kern="1200" dirty="0" smtClean="0"/>
            <a:t/>
          </a:r>
          <a:br>
            <a:rPr lang="cs-CZ" sz="1700" kern="1200" dirty="0" smtClean="0"/>
          </a:br>
          <a:r>
            <a:rPr lang="cs-CZ" sz="1700" kern="1200" dirty="0" smtClean="0"/>
            <a:t>a </a:t>
          </a:r>
          <a:r>
            <a:rPr lang="cs-CZ" sz="1700" kern="1200" dirty="0" smtClean="0"/>
            <a:t>značkového zboží</a:t>
          </a:r>
          <a:endParaRPr lang="cs-CZ" sz="1700" kern="1200" dirty="0"/>
        </a:p>
      </dsp:txBody>
      <dsp:txXfrm>
        <a:off x="1334740" y="211392"/>
        <a:ext cx="4097107" cy="805633"/>
      </dsp:txXfrm>
    </dsp:sp>
    <dsp:sp modelId="{572F3AFB-4378-4881-9BAF-1C01A5FDE2C5}">
      <dsp:nvSpPr>
        <dsp:cNvPr id="0" name=""/>
        <dsp:cNvSpPr/>
      </dsp:nvSpPr>
      <dsp:spPr>
        <a:xfrm>
          <a:off x="1334740" y="1218434"/>
          <a:ext cx="5419270" cy="8056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Jsou zde kladeny vysoké požadavky na umístění prodejny</a:t>
          </a:r>
          <a:endParaRPr lang="cs-CZ" sz="1700" kern="1200" dirty="0"/>
        </a:p>
      </dsp:txBody>
      <dsp:txXfrm>
        <a:off x="1334740" y="1218434"/>
        <a:ext cx="5419270" cy="805633"/>
      </dsp:txXfrm>
    </dsp:sp>
    <dsp:sp modelId="{74E93D63-D6E6-472A-801F-C6ED25BF9DF6}">
      <dsp:nvSpPr>
        <dsp:cNvPr id="0" name=""/>
        <dsp:cNvSpPr/>
      </dsp:nvSpPr>
      <dsp:spPr>
        <a:xfrm>
          <a:off x="1334740" y="2225475"/>
          <a:ext cx="5814135" cy="8056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Zákazník je ochoten i za zbožím cestovat</a:t>
          </a:r>
          <a:endParaRPr lang="cs-CZ" sz="1700" kern="1200" dirty="0"/>
        </a:p>
      </dsp:txBody>
      <dsp:txXfrm>
        <a:off x="1334740" y="2225475"/>
        <a:ext cx="5814135" cy="805633"/>
      </dsp:txXfrm>
    </dsp:sp>
    <dsp:sp modelId="{B5DE91E7-D253-4C01-AC49-5A101B21AFCF}">
      <dsp:nvSpPr>
        <dsp:cNvPr id="0" name=""/>
        <dsp:cNvSpPr/>
      </dsp:nvSpPr>
      <dsp:spPr>
        <a:xfrm>
          <a:off x="1334740" y="3232516"/>
          <a:ext cx="6894247" cy="8056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Firma se nesnaží nabízet toto zboží v mnoha prodejnách, naopak pomáhá vytvářet jedinečnost ve velmi omezeném počtu prodejen</a:t>
          </a:r>
          <a:endParaRPr lang="cs-CZ" sz="1700" kern="1200" dirty="0"/>
        </a:p>
      </dsp:txBody>
      <dsp:txXfrm>
        <a:off x="1334740" y="3232516"/>
        <a:ext cx="6894247" cy="805633"/>
      </dsp:txXfrm>
    </dsp:sp>
    <dsp:sp modelId="{37091F8C-C435-427B-B0C6-44B819FBCDFE}">
      <dsp:nvSpPr>
        <dsp:cNvPr id="0" name=""/>
        <dsp:cNvSpPr/>
      </dsp:nvSpPr>
      <dsp:spPr>
        <a:xfrm>
          <a:off x="1334740" y="4239558"/>
          <a:ext cx="5653948" cy="8056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Jedná se o </a:t>
          </a:r>
          <a:r>
            <a:rPr lang="cs-CZ" sz="1700" kern="1200" dirty="0" smtClean="0"/>
            <a:t>automobily, </a:t>
          </a:r>
          <a:r>
            <a:rPr lang="cs-CZ" sz="1700" kern="1200" dirty="0" smtClean="0"/>
            <a:t>oblečení, šperky, kosmetiku</a:t>
          </a:r>
          <a:endParaRPr lang="cs-CZ" sz="1700" kern="1200" dirty="0"/>
        </a:p>
      </dsp:txBody>
      <dsp:txXfrm>
        <a:off x="1334740" y="4239558"/>
        <a:ext cx="5653948" cy="80563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C241F5-9D69-4577-99B2-56FB0DC21E2D}">
      <dsp:nvSpPr>
        <dsp:cNvPr id="0" name=""/>
        <dsp:cNvSpPr/>
      </dsp:nvSpPr>
      <dsp:spPr>
        <a:xfrm>
          <a:off x="0" y="18972"/>
          <a:ext cx="7772400" cy="1432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smtClean="0"/>
            <a:t>Propagace jako poslední nástroj marketingového mixu ,,4P“</a:t>
          </a:r>
          <a:endParaRPr lang="cs-CZ" sz="3600" kern="1200"/>
        </a:p>
      </dsp:txBody>
      <dsp:txXfrm>
        <a:off x="69908" y="88880"/>
        <a:ext cx="7632584" cy="129226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30DEA8-D736-4FC1-97A6-ED743C6B006F}">
      <dsp:nvSpPr>
        <dsp:cNvPr id="0" name=""/>
        <dsp:cNvSpPr/>
      </dsp:nvSpPr>
      <dsp:spPr>
        <a:xfrm>
          <a:off x="617219" y="0"/>
          <a:ext cx="6995160" cy="11430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E651BE6-D344-4C6B-9815-2FBC1E6B9D94}">
      <dsp:nvSpPr>
        <dsp:cNvPr id="0" name=""/>
        <dsp:cNvSpPr/>
      </dsp:nvSpPr>
      <dsp:spPr>
        <a:xfrm>
          <a:off x="1852" y="267233"/>
          <a:ext cx="8225895" cy="60853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57150">
            <a:bevelT w="38100" h="38100" prst="relaxedInset"/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Propagace  =  marketingová komunikace</a:t>
          </a:r>
          <a:endParaRPr lang="cs-CZ" sz="2400" kern="1200" dirty="0"/>
        </a:p>
      </dsp:txBody>
      <dsp:txXfrm>
        <a:off x="31558" y="296939"/>
        <a:ext cx="8166483" cy="54912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DAED58-0B52-4F6C-BD4E-7820E0EC10E3}">
      <dsp:nvSpPr>
        <dsp:cNvPr id="0" name=""/>
        <dsp:cNvSpPr/>
      </dsp:nvSpPr>
      <dsp:spPr>
        <a:xfrm>
          <a:off x="0" y="184994"/>
          <a:ext cx="6554867" cy="33976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b="1" kern="1200" smtClean="0"/>
            <a:t>Marketingová komunikace - </a:t>
          </a:r>
          <a:r>
            <a:rPr lang="cs-CZ" sz="3300" kern="1200" smtClean="0"/>
            <a:t> je termín pro obor i činnosti zabývající se komunikací komerčních i nekomerčních sdělení </a:t>
          </a:r>
          <a:r>
            <a:rPr lang="cs-CZ" sz="3300" kern="1200" smtClean="0">
              <a:hlinkClick xmlns:r="http://schemas.openxmlformats.org/officeDocument/2006/relationships" r:id="rId1"/>
            </a:rPr>
            <a:t>trhu</a:t>
          </a:r>
          <a:r>
            <a:rPr lang="cs-CZ" sz="3300" kern="1200" smtClean="0"/>
            <a:t> pomocí marketingových prostředků.</a:t>
          </a:r>
          <a:endParaRPr lang="cs-CZ" sz="3300" kern="1200"/>
        </a:p>
      </dsp:txBody>
      <dsp:txXfrm>
        <a:off x="165861" y="350855"/>
        <a:ext cx="6223145" cy="306595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F7A043-E5AE-43B5-BC99-019C17759A73}">
      <dsp:nvSpPr>
        <dsp:cNvPr id="0" name=""/>
        <dsp:cNvSpPr/>
      </dsp:nvSpPr>
      <dsp:spPr>
        <a:xfrm>
          <a:off x="0" y="0"/>
          <a:ext cx="1143000" cy="1143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9C2463-35F9-423D-A9D7-12A62718875B}">
      <dsp:nvSpPr>
        <dsp:cNvPr id="0" name=""/>
        <dsp:cNvSpPr/>
      </dsp:nvSpPr>
      <dsp:spPr>
        <a:xfrm>
          <a:off x="571500" y="0"/>
          <a:ext cx="7658100" cy="114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Komunikační mix  zahrnuje 5 základních nástrojů, které pomáhají prodat výrobek</a:t>
          </a:r>
          <a:endParaRPr lang="cs-CZ" sz="3000" kern="1200" dirty="0"/>
        </a:p>
      </dsp:txBody>
      <dsp:txXfrm>
        <a:off x="571500" y="0"/>
        <a:ext cx="7658100" cy="114300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8B579-1FCB-480F-96F1-7B8BBD7B51CD}">
      <dsp:nvSpPr>
        <dsp:cNvPr id="0" name=""/>
        <dsp:cNvSpPr/>
      </dsp:nvSpPr>
      <dsp:spPr>
        <a:xfrm>
          <a:off x="2750117" y="797"/>
          <a:ext cx="1847011" cy="139234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REKLAMA</a:t>
          </a:r>
          <a:endParaRPr lang="cs-CZ" sz="1600" b="1" kern="1200" dirty="0"/>
        </a:p>
      </dsp:txBody>
      <dsp:txXfrm>
        <a:off x="3020605" y="204701"/>
        <a:ext cx="1306035" cy="984534"/>
      </dsp:txXfrm>
    </dsp:sp>
    <dsp:sp modelId="{97BC0F73-D689-47F9-A611-4F95AB0E2781}">
      <dsp:nvSpPr>
        <dsp:cNvPr id="0" name=""/>
        <dsp:cNvSpPr/>
      </dsp:nvSpPr>
      <dsp:spPr>
        <a:xfrm rot="2160000">
          <a:off x="4394957" y="1071328"/>
          <a:ext cx="234640" cy="4699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4401679" y="1144623"/>
        <a:ext cx="164248" cy="281949"/>
      </dsp:txXfrm>
    </dsp:sp>
    <dsp:sp modelId="{6EBD9BAC-72D6-49D1-93A9-7609DBA3489F}">
      <dsp:nvSpPr>
        <dsp:cNvPr id="0" name=""/>
        <dsp:cNvSpPr/>
      </dsp:nvSpPr>
      <dsp:spPr>
        <a:xfrm>
          <a:off x="4434877" y="1228655"/>
          <a:ext cx="1857495" cy="1392342"/>
        </a:xfrm>
        <a:prstGeom prst="ellipse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PODPORA  PRODEJE</a:t>
          </a:r>
          <a:endParaRPr lang="cs-CZ" sz="1600" b="1" kern="1200" dirty="0"/>
        </a:p>
      </dsp:txBody>
      <dsp:txXfrm>
        <a:off x="4706901" y="1432559"/>
        <a:ext cx="1313447" cy="984534"/>
      </dsp:txXfrm>
    </dsp:sp>
    <dsp:sp modelId="{77F0885B-45C7-4182-9F2C-7455163AFDAF}">
      <dsp:nvSpPr>
        <dsp:cNvPr id="0" name=""/>
        <dsp:cNvSpPr/>
      </dsp:nvSpPr>
      <dsp:spPr>
        <a:xfrm rot="6480000">
          <a:off x="4868583" y="2672313"/>
          <a:ext cx="351652" cy="4699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 rot="10800000">
        <a:off x="4937631" y="2716130"/>
        <a:ext cx="246156" cy="281949"/>
      </dsp:txXfrm>
    </dsp:sp>
    <dsp:sp modelId="{10E15B83-3092-45EE-9800-78EDBA01E8AF}">
      <dsp:nvSpPr>
        <dsp:cNvPr id="0" name=""/>
        <dsp:cNvSpPr/>
      </dsp:nvSpPr>
      <dsp:spPr>
        <a:xfrm>
          <a:off x="3709531" y="3215372"/>
          <a:ext cx="2017141" cy="1392342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PUBLICITA – PUBLIC RELATIONS</a:t>
          </a:r>
          <a:endParaRPr lang="cs-CZ" sz="1600" b="1" kern="1200" dirty="0"/>
        </a:p>
      </dsp:txBody>
      <dsp:txXfrm>
        <a:off x="4004934" y="3419276"/>
        <a:ext cx="1426335" cy="984534"/>
      </dsp:txXfrm>
    </dsp:sp>
    <dsp:sp modelId="{8B83BF2D-3ECE-4E25-B94D-CB4ACDBC8C80}">
      <dsp:nvSpPr>
        <dsp:cNvPr id="0" name=""/>
        <dsp:cNvSpPr/>
      </dsp:nvSpPr>
      <dsp:spPr>
        <a:xfrm rot="10800000">
          <a:off x="3545588" y="3676586"/>
          <a:ext cx="115852" cy="4699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 rot="10800000">
        <a:off x="3580344" y="3770569"/>
        <a:ext cx="81096" cy="281949"/>
      </dsp:txXfrm>
    </dsp:sp>
    <dsp:sp modelId="{9CC44BD1-BEA2-44F2-8D1D-4C8768B8377A}">
      <dsp:nvSpPr>
        <dsp:cNvPr id="0" name=""/>
        <dsp:cNvSpPr/>
      </dsp:nvSpPr>
      <dsp:spPr>
        <a:xfrm>
          <a:off x="1767347" y="3215372"/>
          <a:ext cx="1723594" cy="1392342"/>
        </a:xfrm>
        <a:prstGeom prst="ellipse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PŘÍMÝ MARKETING</a:t>
          </a:r>
          <a:endParaRPr lang="cs-CZ" sz="1600" b="1" kern="1200" dirty="0"/>
        </a:p>
      </dsp:txBody>
      <dsp:txXfrm>
        <a:off x="2019761" y="3419276"/>
        <a:ext cx="1218766" cy="984534"/>
      </dsp:txXfrm>
    </dsp:sp>
    <dsp:sp modelId="{65D0D820-0459-45E0-8227-97ED22095BF4}">
      <dsp:nvSpPr>
        <dsp:cNvPr id="0" name=""/>
        <dsp:cNvSpPr/>
      </dsp:nvSpPr>
      <dsp:spPr>
        <a:xfrm rot="15120000">
          <a:off x="2134620" y="2696656"/>
          <a:ext cx="352251" cy="4699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 rot="10800000">
        <a:off x="2203785" y="2840890"/>
        <a:ext cx="246576" cy="281949"/>
      </dsp:txXfrm>
    </dsp:sp>
    <dsp:sp modelId="{5E78A107-C926-4366-848B-3E961A5CA432}">
      <dsp:nvSpPr>
        <dsp:cNvPr id="0" name=""/>
        <dsp:cNvSpPr/>
      </dsp:nvSpPr>
      <dsp:spPr>
        <a:xfrm>
          <a:off x="908426" y="1228655"/>
          <a:ext cx="2150388" cy="1392342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OSOBNÍ PRODEJ</a:t>
          </a:r>
          <a:endParaRPr lang="cs-CZ" sz="1600" b="1" kern="1200" dirty="0"/>
        </a:p>
      </dsp:txBody>
      <dsp:txXfrm>
        <a:off x="1223343" y="1432559"/>
        <a:ext cx="1520554" cy="984534"/>
      </dsp:txXfrm>
    </dsp:sp>
    <dsp:sp modelId="{32190003-A244-4188-87CE-D32E7E174AFC}">
      <dsp:nvSpPr>
        <dsp:cNvPr id="0" name=""/>
        <dsp:cNvSpPr/>
      </dsp:nvSpPr>
      <dsp:spPr>
        <a:xfrm rot="19440000">
          <a:off x="2747731" y="1061003"/>
          <a:ext cx="202895" cy="4699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2753543" y="1172875"/>
        <a:ext cx="142027" cy="28194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F656A-76FB-496C-8EB7-410287F74A3F}">
      <dsp:nvSpPr>
        <dsp:cNvPr id="0" name=""/>
        <dsp:cNvSpPr/>
      </dsp:nvSpPr>
      <dsp:spPr>
        <a:xfrm>
          <a:off x="494029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92E408-50D3-4FA7-BF15-3DAEB22F474F}">
      <dsp:nvSpPr>
        <dsp:cNvPr id="0" name=""/>
        <dsp:cNvSpPr/>
      </dsp:nvSpPr>
      <dsp:spPr>
        <a:xfrm>
          <a:off x="1207321" y="3365506"/>
          <a:ext cx="166555" cy="166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CACA0-1D06-4E16-8E8E-DCD816852814}">
      <dsp:nvSpPr>
        <dsp:cNvPr id="0" name=""/>
        <dsp:cNvSpPr/>
      </dsp:nvSpPr>
      <dsp:spPr>
        <a:xfrm>
          <a:off x="1290599" y="3448783"/>
          <a:ext cx="1238303" cy="1077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solidFill>
                <a:srgbClr val="C00000"/>
              </a:solidFill>
            </a:rPr>
            <a:t>1. fáze: </a:t>
          </a:r>
          <a:r>
            <a:rPr lang="cs-CZ" sz="1500" b="1" kern="1200" dirty="0" smtClean="0">
              <a:solidFill>
                <a:srgbClr val="00B0F0"/>
              </a:solidFill>
            </a:rPr>
            <a:t>upoutání pozornosti     </a:t>
          </a:r>
          <a:r>
            <a:rPr lang="cs-CZ" sz="1500" b="1" kern="1200" dirty="0" smtClean="0"/>
            <a:t>( </a:t>
          </a:r>
          <a:r>
            <a:rPr lang="cs-CZ" sz="1500" b="1" kern="1200" dirty="0" err="1" smtClean="0">
              <a:solidFill>
                <a:schemeClr val="accent2"/>
              </a:solidFill>
            </a:rPr>
            <a:t>A</a:t>
          </a:r>
          <a:r>
            <a:rPr lang="cs-CZ" sz="1500" b="1" kern="1200" dirty="0" err="1" smtClean="0"/>
            <a:t>wareness</a:t>
          </a:r>
          <a:r>
            <a:rPr lang="cs-CZ" sz="1500" kern="1200" dirty="0" smtClean="0"/>
            <a:t>)</a:t>
          </a:r>
          <a:endParaRPr lang="cs-CZ" sz="1500" kern="1200" dirty="0"/>
        </a:p>
      </dsp:txBody>
      <dsp:txXfrm>
        <a:off x="1290599" y="3448783"/>
        <a:ext cx="1238303" cy="1077179"/>
      </dsp:txXfrm>
    </dsp:sp>
    <dsp:sp modelId="{7268F488-3D6F-4854-8171-4304DF2F1C59}">
      <dsp:nvSpPr>
        <dsp:cNvPr id="0" name=""/>
        <dsp:cNvSpPr/>
      </dsp:nvSpPr>
      <dsp:spPr>
        <a:xfrm>
          <a:off x="2384071" y="2312767"/>
          <a:ext cx="289661" cy="289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36338-93D1-4967-B116-74CC2A2456EB}">
      <dsp:nvSpPr>
        <dsp:cNvPr id="0" name=""/>
        <dsp:cNvSpPr/>
      </dsp:nvSpPr>
      <dsp:spPr>
        <a:xfrm>
          <a:off x="2528902" y="2457597"/>
          <a:ext cx="1520723" cy="206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486" tIns="0" rIns="0" bIns="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solidFill>
                <a:srgbClr val="C00000"/>
              </a:solidFill>
            </a:rPr>
            <a:t>2. fáze: </a:t>
          </a:r>
          <a:r>
            <a:rPr lang="cs-CZ" sz="1500" b="1" kern="1200" dirty="0" smtClean="0">
              <a:solidFill>
                <a:srgbClr val="00B0F0"/>
              </a:solidFill>
            </a:rPr>
            <a:t>vzbuzení zájmu </a:t>
          </a:r>
          <a:r>
            <a:rPr lang="cs-CZ" sz="1500" b="1" kern="1200" dirty="0" smtClean="0"/>
            <a:t>(</a:t>
          </a:r>
          <a:r>
            <a:rPr lang="cs-CZ" sz="1500" b="1" kern="1200" dirty="0" err="1" smtClean="0">
              <a:solidFill>
                <a:schemeClr val="accent2"/>
              </a:solidFill>
            </a:rPr>
            <a:t>I</a:t>
          </a:r>
          <a:r>
            <a:rPr lang="cs-CZ" sz="1500" b="1" kern="1200" dirty="0" err="1" smtClean="0"/>
            <a:t>nterest</a:t>
          </a:r>
          <a:r>
            <a:rPr lang="cs-CZ" sz="1500" b="1" kern="1200" dirty="0" smtClean="0"/>
            <a:t>)</a:t>
          </a:r>
          <a:endParaRPr lang="cs-CZ" sz="1500" b="1" kern="1200" dirty="0"/>
        </a:p>
      </dsp:txBody>
      <dsp:txXfrm>
        <a:off x="2528902" y="2457597"/>
        <a:ext cx="1520723" cy="2068365"/>
      </dsp:txXfrm>
    </dsp:sp>
    <dsp:sp modelId="{48F7639D-1F62-407A-8F34-28E7AAF5DF54}">
      <dsp:nvSpPr>
        <dsp:cNvPr id="0" name=""/>
        <dsp:cNvSpPr/>
      </dsp:nvSpPr>
      <dsp:spPr>
        <a:xfrm>
          <a:off x="3886691" y="1537017"/>
          <a:ext cx="383801" cy="383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CF62A6-2083-4C7A-BD27-72B16E9A0854}">
      <dsp:nvSpPr>
        <dsp:cNvPr id="0" name=""/>
        <dsp:cNvSpPr/>
      </dsp:nvSpPr>
      <dsp:spPr>
        <a:xfrm>
          <a:off x="4078592" y="1728917"/>
          <a:ext cx="1520723" cy="2797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369" tIns="0" rIns="0" bIns="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solidFill>
                <a:srgbClr val="C00000"/>
              </a:solidFill>
            </a:rPr>
            <a:t>3. fáze: </a:t>
          </a:r>
          <a:r>
            <a:rPr lang="cs-CZ" sz="1500" b="1" kern="1200" dirty="0" smtClean="0">
              <a:solidFill>
                <a:srgbClr val="00B0F0"/>
              </a:solidFill>
            </a:rPr>
            <a:t>vyvolání přání   </a:t>
          </a:r>
          <a:r>
            <a:rPr lang="cs-CZ" sz="1500" kern="1200" dirty="0" smtClean="0"/>
            <a:t>( </a:t>
          </a:r>
          <a:r>
            <a:rPr lang="cs-CZ" sz="1500" b="1" kern="1200" dirty="0" err="1" smtClean="0">
              <a:solidFill>
                <a:schemeClr val="accent2"/>
              </a:solidFill>
            </a:rPr>
            <a:t>D</a:t>
          </a:r>
          <a:r>
            <a:rPr lang="cs-CZ" sz="1500" b="1" kern="1200" dirty="0" err="1" smtClean="0"/>
            <a:t>esire</a:t>
          </a:r>
          <a:r>
            <a:rPr lang="cs-CZ" sz="1500" b="1" kern="1200" dirty="0" smtClean="0"/>
            <a:t>)</a:t>
          </a:r>
          <a:endParaRPr lang="cs-CZ" sz="1500" b="1" kern="1200" dirty="0"/>
        </a:p>
      </dsp:txBody>
      <dsp:txXfrm>
        <a:off x="4078592" y="1728917"/>
        <a:ext cx="1520723" cy="2797045"/>
      </dsp:txXfrm>
    </dsp:sp>
    <dsp:sp modelId="{3418EC30-3CC4-48FB-B802-624B8E26B917}">
      <dsp:nvSpPr>
        <dsp:cNvPr id="0" name=""/>
        <dsp:cNvSpPr/>
      </dsp:nvSpPr>
      <dsp:spPr>
        <a:xfrm>
          <a:off x="5523279" y="1023772"/>
          <a:ext cx="514149" cy="5141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93B830-9A1B-48DC-AB3C-21677C8FEA3D}">
      <dsp:nvSpPr>
        <dsp:cNvPr id="0" name=""/>
        <dsp:cNvSpPr/>
      </dsp:nvSpPr>
      <dsp:spPr>
        <a:xfrm>
          <a:off x="5780354" y="1280847"/>
          <a:ext cx="1520723" cy="32451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437" tIns="0" rIns="0" bIns="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solidFill>
                <a:srgbClr val="C00000"/>
              </a:solidFill>
            </a:rPr>
            <a:t>4. fáze</a:t>
          </a:r>
          <a:r>
            <a:rPr lang="cs-CZ" sz="1500" b="1" kern="1200" dirty="0" smtClean="0">
              <a:solidFill>
                <a:schemeClr val="accent2"/>
              </a:solidFill>
            </a:rPr>
            <a:t>: </a:t>
          </a:r>
          <a:r>
            <a:rPr lang="cs-CZ" sz="1500" b="1" kern="1200" dirty="0" smtClean="0">
              <a:solidFill>
                <a:srgbClr val="00B0F0"/>
              </a:solidFill>
            </a:rPr>
            <a:t>dosažení akce </a:t>
          </a:r>
          <a:r>
            <a:rPr lang="cs-CZ" sz="1500" b="1" kern="1200" dirty="0" smtClean="0"/>
            <a:t>( </a:t>
          </a:r>
          <a:r>
            <a:rPr lang="cs-CZ" sz="1500" b="1" kern="1200" dirty="0" err="1" smtClean="0">
              <a:solidFill>
                <a:srgbClr val="C00000"/>
              </a:solidFill>
            </a:rPr>
            <a:t>A</a:t>
          </a:r>
          <a:r>
            <a:rPr lang="cs-CZ" sz="1500" b="1" kern="1200" dirty="0" err="1" smtClean="0"/>
            <a:t>ction</a:t>
          </a:r>
          <a:r>
            <a:rPr lang="cs-CZ" sz="1500" b="1" kern="1200" dirty="0" smtClean="0"/>
            <a:t>)</a:t>
          </a:r>
          <a:endParaRPr lang="cs-CZ" sz="1500" b="1" kern="1200" dirty="0"/>
        </a:p>
      </dsp:txBody>
      <dsp:txXfrm>
        <a:off x="5780354" y="1280847"/>
        <a:ext cx="1520723" cy="32451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CE713-0A24-444B-980A-1F3B9009AB2B}">
      <dsp:nvSpPr>
        <dsp:cNvPr id="0" name=""/>
        <dsp:cNvSpPr/>
      </dsp:nvSpPr>
      <dsp:spPr>
        <a:xfrm>
          <a:off x="3240806" y="1605"/>
          <a:ext cx="1747986" cy="113619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Výrobek - Produkt</a:t>
          </a:r>
          <a:endParaRPr lang="cs-CZ" sz="1700" kern="1200" dirty="0"/>
        </a:p>
      </dsp:txBody>
      <dsp:txXfrm>
        <a:off x="3296270" y="57069"/>
        <a:ext cx="1637058" cy="1025263"/>
      </dsp:txXfrm>
    </dsp:sp>
    <dsp:sp modelId="{9D06BDD3-DE3E-454F-91F6-B841BE9E61B0}">
      <dsp:nvSpPr>
        <dsp:cNvPr id="0" name=""/>
        <dsp:cNvSpPr/>
      </dsp:nvSpPr>
      <dsp:spPr>
        <a:xfrm>
          <a:off x="2236229" y="569701"/>
          <a:ext cx="3757141" cy="3757141"/>
        </a:xfrm>
        <a:custGeom>
          <a:avLst/>
          <a:gdLst/>
          <a:ahLst/>
          <a:cxnLst/>
          <a:rect l="0" t="0" r="0" b="0"/>
          <a:pathLst>
            <a:path>
              <a:moveTo>
                <a:pt x="2765177" y="222383"/>
              </a:moveTo>
              <a:arcTo wR="1878570" hR="1878570" stAng="17889689" swAng="2628043"/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2A5FA9-F652-4783-A715-5EBC25F56A6D}">
      <dsp:nvSpPr>
        <dsp:cNvPr id="0" name=""/>
        <dsp:cNvSpPr/>
      </dsp:nvSpPr>
      <dsp:spPr>
        <a:xfrm>
          <a:off x="5119377" y="1880176"/>
          <a:ext cx="1747986" cy="113619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Cena - Price</a:t>
          </a:r>
          <a:endParaRPr lang="cs-CZ" sz="1700" kern="1200" dirty="0"/>
        </a:p>
      </dsp:txBody>
      <dsp:txXfrm>
        <a:off x="5174841" y="1935640"/>
        <a:ext cx="1637058" cy="1025263"/>
      </dsp:txXfrm>
    </dsp:sp>
    <dsp:sp modelId="{2F8F24A0-286B-49DE-9A24-DF78956FA095}">
      <dsp:nvSpPr>
        <dsp:cNvPr id="0" name=""/>
        <dsp:cNvSpPr/>
      </dsp:nvSpPr>
      <dsp:spPr>
        <a:xfrm>
          <a:off x="2738934" y="-229800"/>
          <a:ext cx="3757141" cy="3757141"/>
        </a:xfrm>
        <a:custGeom>
          <a:avLst/>
          <a:gdLst/>
          <a:ahLst/>
          <a:cxnLst/>
          <a:rect l="0" t="0" r="0" b="0"/>
          <a:pathLst>
            <a:path>
              <a:moveTo>
                <a:pt x="3158988" y="3253183"/>
              </a:moveTo>
              <a:arcTo wR="1878570" hR="1878570" stAng="2821913" swAng="1864694"/>
            </a:path>
          </a:pathLst>
        </a:custGeom>
        <a:noFill/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08EA5F-1BA9-4EF9-AB5C-F7738EEEFFF0}">
      <dsp:nvSpPr>
        <dsp:cNvPr id="0" name=""/>
        <dsp:cNvSpPr/>
      </dsp:nvSpPr>
      <dsp:spPr>
        <a:xfrm>
          <a:off x="3246515" y="3242973"/>
          <a:ext cx="1747986" cy="113619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Cesty prodeje ( distribuce) - Place</a:t>
          </a:r>
          <a:endParaRPr lang="cs-CZ" sz="1700" kern="1200" dirty="0"/>
        </a:p>
      </dsp:txBody>
      <dsp:txXfrm>
        <a:off x="3301979" y="3298437"/>
        <a:ext cx="1637058" cy="1025263"/>
      </dsp:txXfrm>
    </dsp:sp>
    <dsp:sp modelId="{D85590A7-96FC-4A17-9822-E969F5565A9D}">
      <dsp:nvSpPr>
        <dsp:cNvPr id="0" name=""/>
        <dsp:cNvSpPr/>
      </dsp:nvSpPr>
      <dsp:spPr>
        <a:xfrm>
          <a:off x="1743213" y="-220610"/>
          <a:ext cx="3757141" cy="3757141"/>
        </a:xfrm>
        <a:custGeom>
          <a:avLst/>
          <a:gdLst/>
          <a:ahLst/>
          <a:cxnLst/>
          <a:rect l="0" t="0" r="0" b="0"/>
          <a:pathLst>
            <a:path>
              <a:moveTo>
                <a:pt x="1493109" y="3717170"/>
              </a:moveTo>
              <a:arcTo wR="1878570" hR="1878570" stAng="6110433" swAng="1891827"/>
            </a:path>
          </a:pathLst>
        </a:custGeom>
        <a:noFill/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67C3D1-270E-4E12-97CA-42EF0176C841}">
      <dsp:nvSpPr>
        <dsp:cNvPr id="0" name=""/>
        <dsp:cNvSpPr/>
      </dsp:nvSpPr>
      <dsp:spPr>
        <a:xfrm>
          <a:off x="1362235" y="1880176"/>
          <a:ext cx="1747986" cy="113619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smtClean="0"/>
            <a:t>Propagace - Promotion</a:t>
          </a:r>
          <a:endParaRPr lang="cs-CZ" sz="1700" kern="1200" dirty="0"/>
        </a:p>
      </dsp:txBody>
      <dsp:txXfrm>
        <a:off x="1417699" y="1935640"/>
        <a:ext cx="1637058" cy="1025263"/>
      </dsp:txXfrm>
    </dsp:sp>
    <dsp:sp modelId="{23E573CD-227E-40E6-8A17-DF2C1CEC72AC}">
      <dsp:nvSpPr>
        <dsp:cNvPr id="0" name=""/>
        <dsp:cNvSpPr/>
      </dsp:nvSpPr>
      <dsp:spPr>
        <a:xfrm>
          <a:off x="2236229" y="569701"/>
          <a:ext cx="3757141" cy="3757141"/>
        </a:xfrm>
        <a:custGeom>
          <a:avLst/>
          <a:gdLst/>
          <a:ahLst/>
          <a:cxnLst/>
          <a:rect l="0" t="0" r="0" b="0"/>
          <a:pathLst>
            <a:path>
              <a:moveTo>
                <a:pt x="92327" y="1296881"/>
              </a:moveTo>
              <a:arcTo wR="1878570" hR="1878570" stAng="11882268" swAng="2628043"/>
            </a:path>
          </a:pathLst>
        </a:custGeom>
        <a:noFill/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C8E6F-0FC8-4AD2-A2D6-03AFC235F313}">
      <dsp:nvSpPr>
        <dsp:cNvPr id="0" name=""/>
        <dsp:cNvSpPr/>
      </dsp:nvSpPr>
      <dsp:spPr>
        <a:xfrm>
          <a:off x="0" y="153810"/>
          <a:ext cx="8229600" cy="8353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Podstata AIDA  - spočívá v rozlišení 4 fází chování kupujícího</a:t>
          </a:r>
          <a:br>
            <a:rPr lang="cs-CZ" sz="2100" kern="1200" dirty="0" smtClean="0"/>
          </a:br>
          <a:endParaRPr lang="cs-CZ" sz="2100" kern="1200" dirty="0"/>
        </a:p>
      </dsp:txBody>
      <dsp:txXfrm>
        <a:off x="40780" y="194590"/>
        <a:ext cx="8148040" cy="75381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42699-89FA-4914-934F-E460FE83FD2D}">
      <dsp:nvSpPr>
        <dsp:cNvPr id="0" name=""/>
        <dsp:cNvSpPr/>
      </dsp:nvSpPr>
      <dsp:spPr>
        <a:xfrm>
          <a:off x="0" y="226232"/>
          <a:ext cx="4040188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ZDROJ sdělení – pak může v každé fázi specificky působit na spotřebitele (určit nejvhodnější formu sdělení)</a:t>
          </a:r>
          <a:br>
            <a:rPr lang="cs-CZ" sz="1600" b="1" kern="1200" dirty="0" smtClean="0"/>
          </a:br>
          <a:endParaRPr lang="cs-CZ" sz="1600" kern="1200" dirty="0"/>
        </a:p>
      </dsp:txBody>
      <dsp:txXfrm>
        <a:off x="55744" y="281976"/>
        <a:ext cx="3928700" cy="103043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DEA07-5525-45B0-ACB9-8648DBD0D106}">
      <dsp:nvSpPr>
        <dsp:cNvPr id="0" name=""/>
        <dsp:cNvSpPr/>
      </dsp:nvSpPr>
      <dsp:spPr>
        <a:xfrm>
          <a:off x="0" y="83492"/>
          <a:ext cx="4041775" cy="12846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SDĚLENÍ – může na příjemce působit např. racionálně </a:t>
          </a:r>
          <a:r>
            <a:rPr lang="cs-CZ" sz="1800" b="1" kern="1200" dirty="0" smtClean="0"/>
            <a:t>(úsporné </a:t>
          </a:r>
          <a:r>
            <a:rPr lang="cs-CZ" sz="1800" b="1" kern="1200" dirty="0" smtClean="0"/>
            <a:t>auto), morálně </a:t>
          </a:r>
          <a:r>
            <a:rPr lang="cs-CZ" sz="1800" b="1" kern="1200" dirty="0" smtClean="0"/>
            <a:t>(ekologicky </a:t>
          </a:r>
          <a:r>
            <a:rPr lang="cs-CZ" sz="1800" b="1" kern="1200" dirty="0" smtClean="0"/>
            <a:t>šetrný výrobek atd.)</a:t>
          </a:r>
          <a:endParaRPr lang="cs-CZ" sz="1800" kern="1200" dirty="0"/>
        </a:p>
      </dsp:txBody>
      <dsp:txXfrm>
        <a:off x="62712" y="146204"/>
        <a:ext cx="3916351" cy="11592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24447A-5CF4-4A27-8464-3581BB74F60A}">
      <dsp:nvSpPr>
        <dsp:cNvPr id="0" name=""/>
        <dsp:cNvSpPr/>
      </dsp:nvSpPr>
      <dsp:spPr>
        <a:xfrm>
          <a:off x="829434" y="1314145"/>
          <a:ext cx="3942438" cy="3942438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79DBA18-A278-4AA4-872E-7F3DDAB3F94B}">
      <dsp:nvSpPr>
        <dsp:cNvPr id="0" name=""/>
        <dsp:cNvSpPr/>
      </dsp:nvSpPr>
      <dsp:spPr>
        <a:xfrm>
          <a:off x="1617922" y="2102633"/>
          <a:ext cx="2365462" cy="2365462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FAAD1D-E137-4EDB-B14E-FA3B15A5F95B}">
      <dsp:nvSpPr>
        <dsp:cNvPr id="0" name=""/>
        <dsp:cNvSpPr/>
      </dsp:nvSpPr>
      <dsp:spPr>
        <a:xfrm>
          <a:off x="2406410" y="2891121"/>
          <a:ext cx="788487" cy="78848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4109D1-BB9F-4020-9235-0F2BF19E7780}">
      <dsp:nvSpPr>
        <dsp:cNvPr id="0" name=""/>
        <dsp:cNvSpPr/>
      </dsp:nvSpPr>
      <dsp:spPr>
        <a:xfrm>
          <a:off x="5428945" y="0"/>
          <a:ext cx="1971219" cy="1149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1. jádro, vyjadřující užitnou hodnotu výrobku</a:t>
          </a:r>
          <a:endParaRPr lang="cs-CZ" sz="1800" kern="1200" dirty="0"/>
        </a:p>
      </dsp:txBody>
      <dsp:txXfrm>
        <a:off x="5428945" y="0"/>
        <a:ext cx="1971219" cy="1149877"/>
      </dsp:txXfrm>
    </dsp:sp>
    <dsp:sp modelId="{BA9002D9-D76A-4AFD-8291-D681DAB4EB5C}">
      <dsp:nvSpPr>
        <dsp:cNvPr id="0" name=""/>
        <dsp:cNvSpPr/>
      </dsp:nvSpPr>
      <dsp:spPr>
        <a:xfrm>
          <a:off x="4936141" y="574938"/>
          <a:ext cx="492804" cy="0"/>
        </a:xfrm>
        <a:prstGeom prst="line">
          <a:avLst/>
        </a:prstGeom>
        <a:noFill/>
        <a:ln w="9525" cap="rnd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D66B3DDA-990F-4DBB-8CB6-D924EEFC9E43}">
      <dsp:nvSpPr>
        <dsp:cNvPr id="0" name=""/>
        <dsp:cNvSpPr/>
      </dsp:nvSpPr>
      <dsp:spPr>
        <a:xfrm rot="5400000">
          <a:off x="2512527" y="863722"/>
          <a:ext cx="2709769" cy="2133516"/>
        </a:xfrm>
        <a:prstGeom prst="line">
          <a:avLst/>
        </a:prstGeom>
        <a:noFill/>
        <a:ln w="9525" cap="rnd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BE9DEC56-B3DE-4F98-AFBE-6C4A8BBB023B}">
      <dsp:nvSpPr>
        <dsp:cNvPr id="0" name=""/>
        <dsp:cNvSpPr/>
      </dsp:nvSpPr>
      <dsp:spPr>
        <a:xfrm>
          <a:off x="5428945" y="1149877"/>
          <a:ext cx="1971219" cy="1149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smtClean="0"/>
            <a:t>2.  zhmotnělý výrobek včetně vnějších znaků</a:t>
          </a:r>
          <a:endParaRPr lang="cs-CZ" sz="1800" kern="1200"/>
        </a:p>
      </dsp:txBody>
      <dsp:txXfrm>
        <a:off x="5428945" y="1149877"/>
        <a:ext cx="1971219" cy="1149877"/>
      </dsp:txXfrm>
    </dsp:sp>
    <dsp:sp modelId="{C967FE87-AF66-4BF4-A051-82E4A2FF7A35}">
      <dsp:nvSpPr>
        <dsp:cNvPr id="0" name=""/>
        <dsp:cNvSpPr/>
      </dsp:nvSpPr>
      <dsp:spPr>
        <a:xfrm>
          <a:off x="4936141" y="1724816"/>
          <a:ext cx="492804" cy="0"/>
        </a:xfrm>
        <a:prstGeom prst="line">
          <a:avLst/>
        </a:prstGeom>
        <a:noFill/>
        <a:ln w="9525" cap="rnd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47550DEB-10BE-49B6-B126-4F4D2ADA4519}">
      <dsp:nvSpPr>
        <dsp:cNvPr id="0" name=""/>
        <dsp:cNvSpPr/>
      </dsp:nvSpPr>
      <dsp:spPr>
        <a:xfrm rot="5400000">
          <a:off x="3094168" y="1995662"/>
          <a:ext cx="2111569" cy="1568433"/>
        </a:xfrm>
        <a:prstGeom prst="line">
          <a:avLst/>
        </a:prstGeom>
        <a:noFill/>
        <a:ln w="9525" cap="rnd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1CA684AE-F536-4A16-9106-F2B0B25375D9}">
      <dsp:nvSpPr>
        <dsp:cNvPr id="0" name=""/>
        <dsp:cNvSpPr/>
      </dsp:nvSpPr>
      <dsp:spPr>
        <a:xfrm>
          <a:off x="5428945" y="2299755"/>
          <a:ext cx="1971219" cy="1149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/>
            <a:t>3. </a:t>
          </a:r>
          <a:r>
            <a:rPr lang="cs-CZ" sz="1800" b="1" kern="1200" dirty="0" smtClean="0"/>
            <a:t>rozšířený výrobek</a:t>
          </a:r>
          <a:endParaRPr lang="cs-CZ" sz="1800" kern="1200" dirty="0"/>
        </a:p>
      </dsp:txBody>
      <dsp:txXfrm>
        <a:off x="5428945" y="2299755"/>
        <a:ext cx="1971219" cy="1149877"/>
      </dsp:txXfrm>
    </dsp:sp>
    <dsp:sp modelId="{0FB36230-51C9-422B-BB16-979568C17F72}">
      <dsp:nvSpPr>
        <dsp:cNvPr id="0" name=""/>
        <dsp:cNvSpPr/>
      </dsp:nvSpPr>
      <dsp:spPr>
        <a:xfrm>
          <a:off x="4936141" y="2874694"/>
          <a:ext cx="492804" cy="0"/>
        </a:xfrm>
        <a:prstGeom prst="line">
          <a:avLst/>
        </a:prstGeom>
        <a:noFill/>
        <a:ln w="9525" cap="rnd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9955946D-3629-42C0-AF19-88ACA32EA8C1}">
      <dsp:nvSpPr>
        <dsp:cNvPr id="0" name=""/>
        <dsp:cNvSpPr/>
      </dsp:nvSpPr>
      <dsp:spPr>
        <a:xfrm rot="5400000">
          <a:off x="3676532" y="3126681"/>
          <a:ext cx="1508639" cy="1003350"/>
        </a:xfrm>
        <a:prstGeom prst="line">
          <a:avLst/>
        </a:prstGeom>
        <a:noFill/>
        <a:ln w="9525" cap="rnd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E07095-5EFC-44D5-8B89-CF64EA201550}">
      <dsp:nvSpPr>
        <dsp:cNvPr id="0" name=""/>
        <dsp:cNvSpPr/>
      </dsp:nvSpPr>
      <dsp:spPr>
        <a:xfrm>
          <a:off x="-105792" y="300750"/>
          <a:ext cx="3166168" cy="3166168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/>
            <a:t>výrobek při své existenci prochází několika fázemi = souhrnně se označuje životní cyklus výrobku</a:t>
          </a:r>
          <a:endParaRPr lang="cs-CZ" sz="2000" b="1" kern="1200" dirty="0"/>
        </a:p>
      </dsp:txBody>
      <dsp:txXfrm>
        <a:off x="357883" y="764425"/>
        <a:ext cx="2238818" cy="2238818"/>
      </dsp:txXfrm>
    </dsp:sp>
    <dsp:sp modelId="{73AFFC0F-8FDA-498C-8293-1D70E5B5C20A}">
      <dsp:nvSpPr>
        <dsp:cNvPr id="0" name=""/>
        <dsp:cNvSpPr/>
      </dsp:nvSpPr>
      <dsp:spPr>
        <a:xfrm rot="21431168">
          <a:off x="2779838" y="-231880"/>
          <a:ext cx="1896961" cy="10685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>
        <a:off x="2780031" y="-10295"/>
        <a:ext cx="1576387" cy="641149"/>
      </dsp:txXfrm>
    </dsp:sp>
    <dsp:sp modelId="{1AA3DA1D-7142-4989-A1EB-5A61189290D5}">
      <dsp:nvSpPr>
        <dsp:cNvPr id="0" name=""/>
        <dsp:cNvSpPr/>
      </dsp:nvSpPr>
      <dsp:spPr>
        <a:xfrm>
          <a:off x="4434664" y="87287"/>
          <a:ext cx="3598160" cy="3593094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dirty="0" smtClean="0"/>
            <a:t>výrobky se prodávají na trhu různě dlouhou dobu, platí, že výrobky, které uspokojují potřeby primární se udržují na trhu déle než ty, které uspokojují sekundární potřeby</a:t>
          </a:r>
          <a:endParaRPr lang="cs-CZ" sz="1900" b="1" kern="1200" dirty="0"/>
        </a:p>
      </dsp:txBody>
      <dsp:txXfrm>
        <a:off x="4961602" y="613483"/>
        <a:ext cx="2544284" cy="2540702"/>
      </dsp:txXfrm>
    </dsp:sp>
    <dsp:sp modelId="{7D12FE6E-D635-4FB9-BA5C-3B45B941EC92}">
      <dsp:nvSpPr>
        <dsp:cNvPr id="0" name=""/>
        <dsp:cNvSpPr/>
      </dsp:nvSpPr>
      <dsp:spPr>
        <a:xfrm rot="10968832">
          <a:off x="2887084" y="2936240"/>
          <a:ext cx="1896961" cy="10685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75112"/>
                <a:satOff val="-6927"/>
                <a:lumOff val="32127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shade val="90000"/>
                <a:hueOff val="375112"/>
                <a:satOff val="-6927"/>
                <a:lumOff val="32127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 rot="10800000">
        <a:off x="3207465" y="3157825"/>
        <a:ext cx="1576387" cy="6411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E87B54-B729-4F95-958C-FA852E11879F}">
      <dsp:nvSpPr>
        <dsp:cNvPr id="0" name=""/>
        <dsp:cNvSpPr/>
      </dsp:nvSpPr>
      <dsp:spPr>
        <a:xfrm rot="5400000">
          <a:off x="152454" y="1400813"/>
          <a:ext cx="2187799" cy="26409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7CDCEE8-8AC2-4303-9E25-FCA463FF7994}">
      <dsp:nvSpPr>
        <dsp:cNvPr id="0" name=""/>
        <dsp:cNvSpPr/>
      </dsp:nvSpPr>
      <dsp:spPr>
        <a:xfrm>
          <a:off x="652995" y="505"/>
          <a:ext cx="2934362" cy="1760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- cena slouží k peněžnímu vyjádření hodnoty zboží</a:t>
          </a:r>
          <a:endParaRPr lang="cs-CZ" sz="2100" kern="1200"/>
        </a:p>
      </dsp:txBody>
      <dsp:txXfrm>
        <a:off x="704562" y="52072"/>
        <a:ext cx="2831228" cy="1657483"/>
      </dsp:txXfrm>
    </dsp:sp>
    <dsp:sp modelId="{3ED433B2-47F5-461D-BE8D-149CC4CD229B}">
      <dsp:nvSpPr>
        <dsp:cNvPr id="0" name=""/>
        <dsp:cNvSpPr/>
      </dsp:nvSpPr>
      <dsp:spPr>
        <a:xfrm>
          <a:off x="1252840" y="2501199"/>
          <a:ext cx="3889730" cy="26409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2A1B612-4BF5-4C14-BCBE-3A8A5055E389}">
      <dsp:nvSpPr>
        <dsp:cNvPr id="0" name=""/>
        <dsp:cNvSpPr/>
      </dsp:nvSpPr>
      <dsp:spPr>
        <a:xfrm>
          <a:off x="652995" y="2201277"/>
          <a:ext cx="2934362" cy="1760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- představuje jeden z nejdůležitějších nástrojů marketingového mixu</a:t>
          </a:r>
          <a:endParaRPr lang="cs-CZ" sz="2100" kern="1200"/>
        </a:p>
      </dsp:txBody>
      <dsp:txXfrm>
        <a:off x="704562" y="2252844"/>
        <a:ext cx="2831228" cy="1657483"/>
      </dsp:txXfrm>
    </dsp:sp>
    <dsp:sp modelId="{86064F40-2605-4AB4-8412-058A8DAFFAE7}">
      <dsp:nvSpPr>
        <dsp:cNvPr id="0" name=""/>
        <dsp:cNvSpPr/>
      </dsp:nvSpPr>
      <dsp:spPr>
        <a:xfrm rot="16200000">
          <a:off x="4055157" y="1400813"/>
          <a:ext cx="2187799" cy="26409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1720FCE-F8C8-4383-9889-2F7D735DBEE5}">
      <dsp:nvSpPr>
        <dsp:cNvPr id="0" name=""/>
        <dsp:cNvSpPr/>
      </dsp:nvSpPr>
      <dsp:spPr>
        <a:xfrm>
          <a:off x="4555697" y="2201277"/>
          <a:ext cx="2934362" cy="1760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- cena vytváří příjmy nezbytné pro fungování firmy</a:t>
          </a:r>
          <a:endParaRPr lang="cs-CZ" sz="2100" kern="1200" dirty="0"/>
        </a:p>
      </dsp:txBody>
      <dsp:txXfrm>
        <a:off x="4607264" y="2252844"/>
        <a:ext cx="2831228" cy="1657483"/>
      </dsp:txXfrm>
    </dsp:sp>
    <dsp:sp modelId="{54048AE9-434D-445C-BB0B-E4FEA1BFF1EB}">
      <dsp:nvSpPr>
        <dsp:cNvPr id="0" name=""/>
        <dsp:cNvSpPr/>
      </dsp:nvSpPr>
      <dsp:spPr>
        <a:xfrm>
          <a:off x="4555697" y="505"/>
          <a:ext cx="2934362" cy="1760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- prodávající </a:t>
          </a: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a </a:t>
          </a:r>
          <a:r>
            <a:rPr lang="cs-CZ" sz="2100" kern="1200" dirty="0" smtClean="0"/>
            <a:t>kupující mají protichůdné zájmy</a:t>
          </a:r>
          <a:endParaRPr lang="cs-CZ" sz="2100" kern="1200" dirty="0"/>
        </a:p>
      </dsp:txBody>
      <dsp:txXfrm>
        <a:off x="4607264" y="52072"/>
        <a:ext cx="2831228" cy="16574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F0910-0464-4841-96D3-443E3448ED64}">
      <dsp:nvSpPr>
        <dsp:cNvPr id="0" name=""/>
        <dsp:cNvSpPr/>
      </dsp:nvSpPr>
      <dsp:spPr>
        <a:xfrm>
          <a:off x="295910" y="0"/>
          <a:ext cx="3353646" cy="315806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051CE4-92F6-4C95-9429-79079457F135}">
      <dsp:nvSpPr>
        <dsp:cNvPr id="0" name=""/>
        <dsp:cNvSpPr/>
      </dsp:nvSpPr>
      <dsp:spPr>
        <a:xfrm>
          <a:off x="949377" y="947420"/>
          <a:ext cx="2046711" cy="12632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dirty="0" smtClean="0"/>
            <a:t>Prodávající se snaží cenu maximalizovat</a:t>
          </a:r>
          <a:endParaRPr lang="cs-CZ" sz="1900" b="1" kern="1200" dirty="0"/>
        </a:p>
      </dsp:txBody>
      <dsp:txXfrm>
        <a:off x="1011043" y="1009086"/>
        <a:ext cx="1923379" cy="11398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561143-B503-41C4-8733-ED6A1DD6A386}">
      <dsp:nvSpPr>
        <dsp:cNvPr id="0" name=""/>
        <dsp:cNvSpPr/>
      </dsp:nvSpPr>
      <dsp:spPr>
        <a:xfrm rot="10800000">
          <a:off x="296752" y="0"/>
          <a:ext cx="3363199" cy="31496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A67FF7-77AC-4733-A38A-46B2677A3270}">
      <dsp:nvSpPr>
        <dsp:cNvPr id="0" name=""/>
        <dsp:cNvSpPr/>
      </dsp:nvSpPr>
      <dsp:spPr>
        <a:xfrm>
          <a:off x="496" y="944880"/>
          <a:ext cx="3955712" cy="125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dirty="0" smtClean="0"/>
            <a:t>Kupující se snaží cenu minimalizovat = vytváří se cenová politika</a:t>
          </a:r>
          <a:br>
            <a:rPr lang="cs-CZ" sz="1900" b="1" kern="1200" dirty="0" smtClean="0"/>
          </a:br>
          <a:endParaRPr lang="cs-CZ" sz="1900" b="1" kern="1200" dirty="0"/>
        </a:p>
      </dsp:txBody>
      <dsp:txXfrm>
        <a:off x="61996" y="1006380"/>
        <a:ext cx="3832712" cy="11368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88819-8030-44D3-988C-42C6C09D6C13}">
      <dsp:nvSpPr>
        <dsp:cNvPr id="0" name=""/>
        <dsp:cNvSpPr/>
      </dsp:nvSpPr>
      <dsp:spPr>
        <a:xfrm>
          <a:off x="1004" y="232680"/>
          <a:ext cx="3656707" cy="18283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3345" tIns="62230" rIns="93345" bIns="62230" numCol="1" spcCol="1270" anchor="ctr" anchorCtr="0">
          <a:noAutofit/>
          <a:sp3d extrusionH="28000" prstMaterial="matte"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900" kern="1200" dirty="0" smtClean="0"/>
            <a:t>PŘÍMÁ DISTRIBUCE   </a:t>
          </a:r>
          <a:endParaRPr lang="cs-CZ" sz="4900" kern="1200" dirty="0"/>
        </a:p>
      </dsp:txBody>
      <dsp:txXfrm>
        <a:off x="54555" y="286231"/>
        <a:ext cx="3549605" cy="1721251"/>
      </dsp:txXfrm>
    </dsp:sp>
    <dsp:sp modelId="{F46E68FA-0A59-4DAB-B6F9-59849DED832C}">
      <dsp:nvSpPr>
        <dsp:cNvPr id="0" name=""/>
        <dsp:cNvSpPr/>
      </dsp:nvSpPr>
      <dsp:spPr>
        <a:xfrm>
          <a:off x="4571888" y="232680"/>
          <a:ext cx="3656707" cy="1828353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3345" tIns="62230" rIns="93345" bIns="62230" numCol="1" spcCol="1270" anchor="ctr" anchorCtr="0">
          <a:noAutofit/>
          <a:sp3d extrusionH="28000" prstMaterial="matte"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900" kern="1200" smtClean="0"/>
            <a:t>NEPŘÍMÁ DISTRIBUCE</a:t>
          </a:r>
          <a:endParaRPr lang="cs-CZ" sz="4900" kern="1200"/>
        </a:p>
      </dsp:txBody>
      <dsp:txXfrm>
        <a:off x="4625439" y="286231"/>
        <a:ext cx="3549605" cy="172125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9B105A-14DC-445F-92AC-FA3ABB19B883}">
      <dsp:nvSpPr>
        <dsp:cNvPr id="0" name=""/>
        <dsp:cNvSpPr/>
      </dsp:nvSpPr>
      <dsp:spPr>
        <a:xfrm>
          <a:off x="759582" y="459"/>
          <a:ext cx="3257102" cy="195426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1. obchodní – skládá se z obchodních vztahů mezi výrobcem, mezičlánkem a konečným spotřebitelem</a:t>
          </a:r>
          <a:endParaRPr lang="cs-CZ" sz="2000" kern="1200"/>
        </a:p>
      </dsp:txBody>
      <dsp:txXfrm>
        <a:off x="759582" y="459"/>
        <a:ext cx="3257102" cy="1954261"/>
      </dsp:txXfrm>
    </dsp:sp>
    <dsp:sp modelId="{2F85E649-8389-4C3E-9738-78D7261A4669}">
      <dsp:nvSpPr>
        <dsp:cNvPr id="0" name=""/>
        <dsp:cNvSpPr/>
      </dsp:nvSpPr>
      <dsp:spPr>
        <a:xfrm>
          <a:off x="4342395" y="459"/>
          <a:ext cx="3257102" cy="1954261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2. </a:t>
          </a:r>
          <a:r>
            <a:rPr lang="cs-CZ" sz="2000" kern="1200" smtClean="0"/>
            <a:t>logistická </a:t>
          </a:r>
          <a:r>
            <a:rPr lang="cs-CZ" sz="2000" kern="1200" dirty="0" smtClean="0"/>
            <a:t>– zahrnuje fyzickou distribuci od výrobce k zákazníkovi ( logistika se zabývá dopravou, skladováním a manipulací se zbožím)</a:t>
          </a:r>
          <a:endParaRPr lang="cs-CZ" sz="2000" kern="1200" dirty="0"/>
        </a:p>
      </dsp:txBody>
      <dsp:txXfrm>
        <a:off x="4342395" y="459"/>
        <a:ext cx="3257102" cy="1954261"/>
      </dsp:txXfrm>
    </dsp:sp>
    <dsp:sp modelId="{B7D54D0C-0BAD-4942-B5AD-27D276357FFF}">
      <dsp:nvSpPr>
        <dsp:cNvPr id="0" name=""/>
        <dsp:cNvSpPr/>
      </dsp:nvSpPr>
      <dsp:spPr>
        <a:xfrm>
          <a:off x="2550988" y="2280431"/>
          <a:ext cx="3257102" cy="1954261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3. podpůrná – souvisí s pomocí prodeje zboží</a:t>
          </a:r>
          <a:endParaRPr lang="cs-CZ" sz="2000" kern="1200" dirty="0"/>
        </a:p>
      </dsp:txBody>
      <dsp:txXfrm>
        <a:off x="2550988" y="2280431"/>
        <a:ext cx="3257102" cy="1954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4CEEA-32B5-47E0-9B6C-BA654DAC88CD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0ADFD-8E2A-4B3F-A21E-9F38B58EA57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1397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193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8043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1511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6821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6726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1335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6516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8960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1569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0742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8950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6982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4999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592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9787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174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0660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5EC1D4A-A796-47C3-A63E-CE236FB377E2}" type="datetimeFigureOut">
              <a:rPr lang="cs-CZ" smtClean="0"/>
              <a:pPr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4105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wm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diagramLayout" Target="../diagrams/layout22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12" Type="http://schemas.openxmlformats.org/officeDocument/2006/relationships/diagramData" Target="../diagrams/data22.xml"/><Relationship Id="rId2" Type="http://schemas.openxmlformats.org/officeDocument/2006/relationships/diagramData" Target="../diagrams/data20.xml"/><Relationship Id="rId16" Type="http://schemas.microsoft.com/office/2007/relationships/diagramDrawing" Target="../diagrams/drawing2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5" Type="http://schemas.openxmlformats.org/officeDocument/2006/relationships/diagramColors" Target="../diagrams/colors22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diagramQuickStyle" Target="../diagrams/quickStyle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1143000"/>
          </a:xfrm>
        </p:spPr>
        <p:txBody>
          <a:bodyPr/>
          <a:lstStyle/>
          <a:p>
            <a:r>
              <a:rPr lang="cs-CZ" dirty="0" smtClean="0"/>
              <a:t>Marketingový mix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70427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/>
          </a:bodyPr>
          <a:lstStyle/>
          <a:p>
            <a:pPr marL="228600">
              <a:spcAft>
                <a:spcPts val="0"/>
              </a:spcAft>
            </a:pPr>
            <a:r>
              <a:rPr lang="cs-CZ" b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  <a:t>Životní cyklus výrobku</a:t>
            </a:r>
            <a:br>
              <a:rPr lang="cs-CZ" b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lang="cs-CZ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429705"/>
              </p:ext>
            </p:extLst>
          </p:nvPr>
        </p:nvGraphicFramePr>
        <p:xfrm>
          <a:off x="533400" y="533400"/>
          <a:ext cx="7927032" cy="3767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161148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720080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cs-CZ" sz="2400" b="1" dirty="0">
                <a:solidFill>
                  <a:srgbClr val="800000"/>
                </a:solidFill>
                <a:latin typeface="Times New Roman"/>
                <a:ea typeface="Times New Roman"/>
              </a:rPr>
              <a:t>Životnost </a:t>
            </a:r>
            <a:r>
              <a:rPr lang="cs-CZ" sz="2400" b="1" dirty="0" smtClean="0">
                <a:solidFill>
                  <a:srgbClr val="800000"/>
                </a:solidFill>
                <a:latin typeface="Times New Roman"/>
                <a:ea typeface="Times New Roman"/>
              </a:rPr>
              <a:t>výrobku</a:t>
            </a:r>
            <a:br>
              <a:rPr lang="cs-CZ" sz="2400" b="1" dirty="0" smtClean="0">
                <a:solidFill>
                  <a:srgbClr val="800000"/>
                </a:solidFill>
                <a:latin typeface="Times New Roman"/>
                <a:ea typeface="Times New Roman"/>
              </a:rPr>
            </a:br>
            <a:r>
              <a:rPr lang="cs-CZ" sz="2400" dirty="0">
                <a:latin typeface="Times New Roman"/>
                <a:ea typeface="Times New Roman"/>
              </a:rPr>
              <a:t>doba, po kterou se výrobek prodává na trhu</a:t>
            </a:r>
            <a:br>
              <a:rPr lang="cs-CZ" sz="2400" dirty="0">
                <a:latin typeface="Times New Roman"/>
                <a:ea typeface="Times New Roman"/>
              </a:rPr>
            </a:br>
            <a:r>
              <a:rPr lang="cs-CZ" sz="2400" dirty="0">
                <a:latin typeface="Times New Roman"/>
                <a:ea typeface="Times New Roman"/>
              </a:rPr>
              <a:t/>
            </a:r>
            <a:br>
              <a:rPr lang="cs-CZ" sz="2400" dirty="0">
                <a:latin typeface="Times New Roman"/>
                <a:ea typeface="Times New Roman"/>
              </a:rPr>
            </a:b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40768"/>
            <a:ext cx="6554867" cy="5328592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  <a:tabLst>
                <a:tab pos="457200" algn="l"/>
              </a:tabLst>
            </a:pP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1. fáze – Uvedení výrobků na trh</a:t>
            </a: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- tato fáze je spojena s vyššími náklady </a:t>
            </a:r>
            <a:r>
              <a:rPr lang="cs-CZ" dirty="0" smtClean="0">
                <a:latin typeface="Times New Roman"/>
                <a:ea typeface="Times New Roman"/>
              </a:rPr>
              <a:t>(náklady </a:t>
            </a:r>
            <a:r>
              <a:rPr lang="cs-CZ" dirty="0">
                <a:latin typeface="Times New Roman"/>
                <a:ea typeface="Times New Roman"/>
              </a:rPr>
              <a:t>i na reklamu), objem prodaného zboží je malý, neboť ho spotřebitelé ještě neznají, důležitá je investice do reklamy</a:t>
            </a: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 </a:t>
            </a:r>
          </a:p>
          <a:p>
            <a:pPr marL="457200"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2. fáze – Růstu</a:t>
            </a: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- je charakteristická vzrůstem prodeje, výrobek je trhem přijat, zisk na jeden výrobek roste</a:t>
            </a: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 </a:t>
            </a:r>
          </a:p>
          <a:p>
            <a:pPr marL="457200"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3. fáze – Zralosti</a:t>
            </a: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- roste objem prodeje jen mírně, nebo dokonce stagnuje, je to přičiněno růstem konkurence, která nutí výrobce snižovat cenu výrobku = pokles zisku na jeden výrobek</a:t>
            </a: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 </a:t>
            </a:r>
          </a:p>
          <a:p>
            <a:pPr marL="457200">
              <a:spcAft>
                <a:spcPts val="0"/>
              </a:spcAft>
            </a:pPr>
            <a:r>
              <a:rPr lang="cs-CZ" b="1" dirty="0">
                <a:latin typeface="Times New Roman"/>
                <a:ea typeface="Times New Roman"/>
              </a:rPr>
              <a:t>4. fáze – Úpadku</a:t>
            </a: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dirty="0">
                <a:latin typeface="Times New Roman"/>
                <a:ea typeface="Times New Roman"/>
              </a:rPr>
              <a:t>- prudký pokles prodeje a zisku výrobku, podnik prodává své výrobky se </a:t>
            </a:r>
            <a:r>
              <a:rPr lang="cs-CZ" dirty="0" smtClean="0">
                <a:latin typeface="Times New Roman"/>
                <a:ea typeface="Times New Roman"/>
              </a:rPr>
              <a:t>slevou</a:t>
            </a:r>
          </a:p>
          <a:p>
            <a:pPr marL="4572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cs-CZ" dirty="0">
              <a:latin typeface="Times New Roman"/>
              <a:ea typeface="Times New Roman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03766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Cena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0312230"/>
              </p:ext>
            </p:extLst>
          </p:nvPr>
        </p:nvGraphicFramePr>
        <p:xfrm>
          <a:off x="533400" y="533400"/>
          <a:ext cx="8143056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Documents and Settings\Hribalova\Local Settings\Temporary Internet Files\Content.IE5\8LW7KFOZ\MC90039622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07732"/>
            <a:ext cx="136815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8649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r>
              <a:rPr lang="cs-CZ" dirty="0" smtClean="0"/>
              <a:t>Zájmy prodávajícího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kupujícího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Prodávající</a:t>
            </a:r>
            <a:endParaRPr lang="cs-CZ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19481411"/>
              </p:ext>
            </p:extLst>
          </p:nvPr>
        </p:nvGraphicFramePr>
        <p:xfrm>
          <a:off x="533399" y="1143000"/>
          <a:ext cx="3945467" cy="3158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Kupující</a:t>
            </a:r>
            <a:endParaRPr lang="cs-CZ" dirty="0"/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586949578"/>
              </p:ext>
            </p:extLst>
          </p:nvPr>
        </p:nvGraphicFramePr>
        <p:xfrm>
          <a:off x="4662362" y="1143000"/>
          <a:ext cx="3956705" cy="314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8531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cs-CZ" sz="2800" b="1" dirty="0" smtClean="0">
                <a:latin typeface="Times New Roman"/>
                <a:ea typeface="Times New Roman"/>
              </a:rPr>
              <a:t>Stanovení </a:t>
            </a:r>
            <a:r>
              <a:rPr lang="cs-CZ" sz="2800" b="1" dirty="0">
                <a:latin typeface="Times New Roman"/>
                <a:ea typeface="Times New Roman"/>
              </a:rPr>
              <a:t>optimální ceny výrobku je velmi obtížné a je ovlivňováno mnoha faktory:</a:t>
            </a:r>
            <a:r>
              <a:rPr lang="cs-CZ" sz="2800" dirty="0">
                <a:latin typeface="Times New Roman"/>
                <a:ea typeface="Times New Roman"/>
              </a:rPr>
              <a:t/>
            </a:r>
            <a:br>
              <a:rPr lang="cs-CZ" sz="2800" dirty="0">
                <a:latin typeface="Times New Roman"/>
                <a:ea typeface="Times New Roman"/>
              </a:rPr>
            </a:b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>
              <a:spcAft>
                <a:spcPts val="0"/>
              </a:spcAft>
            </a:pPr>
            <a:r>
              <a:rPr lang="cs-CZ" b="1" i="1" dirty="0">
                <a:latin typeface="Times New Roman"/>
                <a:ea typeface="Times New Roman"/>
              </a:rPr>
              <a:t>• </a:t>
            </a:r>
            <a:r>
              <a:rPr lang="cs-CZ" b="1" i="1" dirty="0" smtClean="0">
                <a:latin typeface="Times New Roman"/>
                <a:ea typeface="Times New Roman"/>
              </a:rPr>
              <a:t>náklady</a:t>
            </a:r>
          </a:p>
          <a:p>
            <a:pPr marL="4572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b="1" i="1" dirty="0">
                <a:latin typeface="Times New Roman"/>
                <a:ea typeface="Times New Roman"/>
              </a:rPr>
              <a:t>• cenou </a:t>
            </a:r>
            <a:r>
              <a:rPr lang="cs-CZ" b="1" i="1" dirty="0" smtClean="0">
                <a:latin typeface="Times New Roman"/>
                <a:ea typeface="Times New Roman"/>
              </a:rPr>
              <a:t>substitutů</a:t>
            </a:r>
          </a:p>
          <a:p>
            <a:pPr marL="4572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b="1" i="1" dirty="0">
                <a:latin typeface="Times New Roman"/>
                <a:ea typeface="Times New Roman"/>
              </a:rPr>
              <a:t>• </a:t>
            </a:r>
            <a:r>
              <a:rPr lang="cs-CZ" b="1" i="1" dirty="0" smtClean="0">
                <a:latin typeface="Times New Roman"/>
                <a:ea typeface="Times New Roman"/>
              </a:rPr>
              <a:t>konkurencí</a:t>
            </a:r>
          </a:p>
          <a:p>
            <a:pPr marL="4572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cs-CZ" b="1" i="1" dirty="0">
                <a:latin typeface="Times New Roman"/>
                <a:ea typeface="Times New Roman"/>
              </a:rPr>
              <a:t>• zákonnými </a:t>
            </a:r>
            <a:r>
              <a:rPr lang="cs-CZ" b="1" i="1" dirty="0" smtClean="0">
                <a:latin typeface="Times New Roman"/>
                <a:ea typeface="Times New Roman"/>
              </a:rPr>
              <a:t>předpisy</a:t>
            </a:r>
          </a:p>
          <a:p>
            <a:pPr marL="457200">
              <a:spcAft>
                <a:spcPts val="0"/>
              </a:spcAft>
            </a:pPr>
            <a:endParaRPr lang="cs-CZ" b="1" i="1" dirty="0">
              <a:latin typeface="Times New Roman"/>
              <a:ea typeface="Times New Roman"/>
            </a:endParaRPr>
          </a:p>
          <a:p>
            <a:pPr marL="114300" indent="0">
              <a:spcAft>
                <a:spcPts val="0"/>
              </a:spcAft>
              <a:buNone/>
            </a:pPr>
            <a:endParaRPr lang="cs-CZ" dirty="0">
              <a:latin typeface="Times New Roman"/>
              <a:ea typeface="Times New Roman"/>
            </a:endParaRPr>
          </a:p>
          <a:p>
            <a:endParaRPr lang="cs-CZ" dirty="0"/>
          </a:p>
        </p:txBody>
      </p:sp>
      <p:pic>
        <p:nvPicPr>
          <p:cNvPr id="3074" name="Picture 2" descr="C:\Documents and Settings\Hribalova\Local Settings\Temporary Internet Files\Content.IE5\0PC9MB8T\MC9002972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302" y="1741953"/>
            <a:ext cx="1728192" cy="135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Hribalova\Local Settings\Temporary Internet Files\Content.IE5\8LW7KFOZ\MC90003900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052" y="1052736"/>
            <a:ext cx="1836115" cy="114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Hribalova\Local Settings\Temporary Internet Files\Content.IE5\0PC9MB8T\MC90040423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67" y="116632"/>
            <a:ext cx="1512168" cy="130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Hribalova\Local Settings\Temporary Internet Files\Content.IE5\IJEZIX2B\MC90019610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710" y="2725366"/>
            <a:ext cx="1837944" cy="116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4984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Cenové politiky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cs-CZ" sz="2800" b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/>
                <a:ea typeface="Times New Roman"/>
              </a:rPr>
              <a:t>1. </a:t>
            </a:r>
            <a:r>
              <a:rPr lang="cs-CZ" sz="2800" b="1" u="sng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/>
                <a:ea typeface="Times New Roman"/>
              </a:rPr>
              <a:t>politika vysokých cen ( ceny budou vysoké)</a:t>
            </a:r>
          </a:p>
          <a:p>
            <a:pPr marL="0" indent="0">
              <a:spcAft>
                <a:spcPts val="0"/>
              </a:spcAft>
              <a:buNone/>
            </a:pPr>
            <a:r>
              <a:rPr lang="cs-CZ" dirty="0" smtClean="0">
                <a:latin typeface="Times New Roman"/>
                <a:ea typeface="Times New Roman"/>
              </a:rPr>
              <a:t>s</a:t>
            </a:r>
            <a:r>
              <a:rPr lang="cs-CZ" dirty="0">
                <a:latin typeface="Times New Roman"/>
                <a:ea typeface="Times New Roman"/>
              </a:rPr>
              <a:t> vyšší cenou je spojena vysoká kvalita = vytváří se </a:t>
            </a:r>
            <a:r>
              <a:rPr lang="cs-CZ" dirty="0" smtClean="0">
                <a:latin typeface="Times New Roman"/>
                <a:ea typeface="Times New Roman"/>
              </a:rPr>
              <a:t>IMAGE </a:t>
            </a:r>
            <a:r>
              <a:rPr lang="cs-CZ" dirty="0">
                <a:latin typeface="Times New Roman"/>
                <a:ea typeface="Times New Roman"/>
              </a:rPr>
              <a:t>vysoká cena omezuje počet klientů </a:t>
            </a:r>
            <a:r>
              <a:rPr lang="cs-CZ" dirty="0" smtClean="0">
                <a:latin typeface="Times New Roman"/>
                <a:ea typeface="Times New Roman"/>
              </a:rPr>
              <a:t>(čili </a:t>
            </a:r>
            <a:r>
              <a:rPr lang="cs-CZ" dirty="0">
                <a:latin typeface="Times New Roman"/>
                <a:ea typeface="Times New Roman"/>
              </a:rPr>
              <a:t>snižuje poptávku)</a:t>
            </a:r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653136"/>
            <a:ext cx="1631950" cy="19431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5948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Cenové politiky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cs-CZ" sz="2800" b="1" u="sng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2. </a:t>
            </a:r>
            <a:r>
              <a:rPr lang="cs-CZ" sz="2800" b="1" u="sng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politika nízkých cen </a:t>
            </a:r>
            <a:r>
              <a:rPr lang="cs-CZ" sz="2800" b="1" u="sng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(ceny </a:t>
            </a:r>
            <a:r>
              <a:rPr lang="cs-CZ" sz="2800" b="1" u="sng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budou nízké</a:t>
            </a:r>
            <a:r>
              <a:rPr lang="cs-CZ" sz="2800" b="1" u="sng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)</a:t>
            </a:r>
            <a:endParaRPr lang="cs-CZ" sz="2800" b="1" u="sng" dirty="0">
              <a:solidFill>
                <a:schemeClr val="bg2">
                  <a:lumMod val="20000"/>
                  <a:lumOff val="80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/>
                <a:ea typeface="Times New Roman"/>
              </a:rPr>
              <a:t>umožňuje </a:t>
            </a:r>
            <a:r>
              <a:rPr lang="cs-CZ" dirty="0">
                <a:latin typeface="Times New Roman"/>
                <a:ea typeface="Times New Roman"/>
              </a:rPr>
              <a:t>podnikateli rychlou návratnost vložených nákladů do </a:t>
            </a:r>
            <a:r>
              <a:rPr lang="cs-CZ" dirty="0" smtClean="0">
                <a:latin typeface="Times New Roman"/>
                <a:ea typeface="Times New Roman"/>
              </a:rPr>
              <a:t>výroby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/>
                <a:ea typeface="Times New Roman"/>
              </a:rPr>
              <a:t>neumožňuje </a:t>
            </a:r>
            <a:r>
              <a:rPr lang="cs-CZ" dirty="0">
                <a:latin typeface="Times New Roman"/>
                <a:ea typeface="Times New Roman"/>
              </a:rPr>
              <a:t>zisk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/>
                <a:ea typeface="Times New Roman"/>
              </a:rPr>
              <a:t>příliš </a:t>
            </a:r>
            <a:r>
              <a:rPr lang="cs-CZ" dirty="0">
                <a:latin typeface="Times New Roman"/>
                <a:ea typeface="Times New Roman"/>
              </a:rPr>
              <a:t>nízká cena může vzbudit dojem, že výrobek není kvalitní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cs-CZ" dirty="0">
              <a:latin typeface="Times New Roman"/>
              <a:ea typeface="Times New Roman"/>
            </a:endParaRPr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354373"/>
            <a:ext cx="940918" cy="180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3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5589240"/>
            <a:ext cx="6554867" cy="792088"/>
          </a:xfrm>
        </p:spPr>
        <p:txBody>
          <a:bodyPr/>
          <a:lstStyle/>
          <a:p>
            <a:r>
              <a:rPr lang="cs-CZ" dirty="0" smtClean="0"/>
              <a:t>Cenové politiky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533400" y="533400"/>
            <a:ext cx="7062936" cy="5055840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cs-CZ" sz="4600" b="1" u="sng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3. </a:t>
            </a:r>
            <a:r>
              <a:rPr lang="cs-CZ" sz="4600" b="1" u="sng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politika diferencovaných cen</a:t>
            </a:r>
          </a:p>
          <a:p>
            <a:pPr marL="0" indent="0">
              <a:spcAft>
                <a:spcPts val="0"/>
              </a:spcAft>
              <a:buNone/>
            </a:pPr>
            <a:r>
              <a:rPr lang="cs-CZ" sz="2600" dirty="0" smtClean="0">
                <a:latin typeface="Times New Roman"/>
                <a:ea typeface="Times New Roman"/>
              </a:rPr>
              <a:t> </a:t>
            </a:r>
            <a:r>
              <a:rPr lang="cs-CZ" sz="2600" b="1" dirty="0">
                <a:latin typeface="Times New Roman"/>
                <a:ea typeface="Times New Roman"/>
              </a:rPr>
              <a:t>cena je </a:t>
            </a:r>
            <a:r>
              <a:rPr lang="cs-CZ" sz="2600" b="1" dirty="0" smtClean="0">
                <a:latin typeface="Times New Roman"/>
                <a:ea typeface="Times New Roman"/>
              </a:rPr>
              <a:t>různá: </a:t>
            </a:r>
            <a:r>
              <a:rPr lang="cs-CZ" sz="2600" b="1" i="1" dirty="0" smtClean="0">
                <a:latin typeface="Times New Roman"/>
                <a:ea typeface="Times New Roman"/>
              </a:rPr>
              <a:t>1. </a:t>
            </a:r>
            <a:r>
              <a:rPr lang="cs-CZ" sz="2600" b="1" i="1" dirty="0">
                <a:latin typeface="Times New Roman"/>
                <a:ea typeface="Times New Roman"/>
              </a:rPr>
              <a:t>v různých místech prodeje</a:t>
            </a:r>
            <a:endParaRPr lang="cs-CZ" sz="2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</a:t>
            </a:r>
            <a:r>
              <a:rPr lang="cs-CZ" sz="2600" b="1" dirty="0">
                <a:latin typeface="Times New Roman"/>
                <a:ea typeface="Times New Roman"/>
              </a:rPr>
              <a:t>město – venkov</a:t>
            </a:r>
          </a:p>
          <a:p>
            <a:pPr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</a:t>
            </a:r>
            <a:r>
              <a:rPr lang="cs-CZ" sz="2600" b="1" dirty="0">
                <a:latin typeface="Times New Roman"/>
                <a:ea typeface="Times New Roman"/>
              </a:rPr>
              <a:t>oblast cestovního ruchu</a:t>
            </a: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 </a:t>
            </a:r>
          </a:p>
          <a:p>
            <a:pPr marL="228600">
              <a:spcAft>
                <a:spcPts val="0"/>
              </a:spcAft>
            </a:pPr>
            <a:r>
              <a:rPr lang="cs-CZ" sz="2600" b="1" i="1" dirty="0">
                <a:latin typeface="Times New Roman"/>
                <a:ea typeface="Times New Roman"/>
              </a:rPr>
              <a:t>               </a:t>
            </a:r>
            <a:r>
              <a:rPr lang="cs-CZ" sz="2600" b="1" i="1" dirty="0" smtClean="0">
                <a:latin typeface="Times New Roman"/>
                <a:ea typeface="Times New Roman"/>
              </a:rPr>
              <a:t>       2. </a:t>
            </a:r>
            <a:r>
              <a:rPr lang="cs-CZ" sz="2600" b="1" i="1" dirty="0">
                <a:latin typeface="Times New Roman"/>
                <a:ea typeface="Times New Roman"/>
              </a:rPr>
              <a:t>v různém čase</a:t>
            </a:r>
            <a:endParaRPr lang="cs-CZ" sz="2600" b="1" dirty="0">
              <a:latin typeface="Times New Roman"/>
              <a:ea typeface="Times New Roman"/>
            </a:endParaRP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       </a:t>
            </a:r>
            <a:r>
              <a:rPr lang="cs-CZ" sz="2600" b="1" dirty="0">
                <a:latin typeface="Times New Roman"/>
                <a:ea typeface="Times New Roman"/>
              </a:rPr>
              <a:t>sezóna – minisezóna</a:t>
            </a:r>
          </a:p>
          <a:p>
            <a:pPr marL="228600">
              <a:spcAft>
                <a:spcPts val="0"/>
              </a:spcAft>
            </a:pPr>
            <a:r>
              <a:rPr lang="cs-CZ" sz="2600" b="1" i="1" dirty="0">
                <a:latin typeface="Times New Roman"/>
                <a:ea typeface="Times New Roman"/>
              </a:rPr>
              <a:t> </a:t>
            </a:r>
            <a:endParaRPr lang="cs-CZ" sz="2600" b="1" dirty="0">
              <a:latin typeface="Times New Roman"/>
              <a:ea typeface="Times New Roman"/>
            </a:endParaRPr>
          </a:p>
          <a:p>
            <a:pPr marL="228600">
              <a:spcAft>
                <a:spcPts val="0"/>
              </a:spcAft>
            </a:pPr>
            <a:r>
              <a:rPr lang="cs-CZ" sz="2600" b="1" i="1" dirty="0">
                <a:latin typeface="Times New Roman"/>
                <a:ea typeface="Times New Roman"/>
              </a:rPr>
              <a:t>                  </a:t>
            </a:r>
            <a:r>
              <a:rPr lang="cs-CZ" sz="2600" b="1" i="1" dirty="0" smtClean="0">
                <a:latin typeface="Times New Roman"/>
                <a:ea typeface="Times New Roman"/>
              </a:rPr>
              <a:t>    3. </a:t>
            </a:r>
            <a:r>
              <a:rPr lang="cs-CZ" sz="2600" b="1" i="1" dirty="0">
                <a:latin typeface="Times New Roman"/>
                <a:ea typeface="Times New Roman"/>
              </a:rPr>
              <a:t>ve vztahu k různým spotřebitelům</a:t>
            </a:r>
            <a:endParaRPr lang="cs-CZ" sz="2600" b="1" dirty="0">
              <a:latin typeface="Times New Roman"/>
              <a:ea typeface="Times New Roman"/>
            </a:endParaRP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         </a:t>
            </a:r>
            <a:r>
              <a:rPr lang="cs-CZ" sz="2600" b="1" dirty="0">
                <a:latin typeface="Times New Roman"/>
                <a:ea typeface="Times New Roman"/>
              </a:rPr>
              <a:t>stálí zákazníci = nižší ceny</a:t>
            </a: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         </a:t>
            </a:r>
            <a:r>
              <a:rPr lang="cs-CZ" sz="2600" b="1" dirty="0">
                <a:latin typeface="Times New Roman"/>
                <a:ea typeface="Times New Roman"/>
              </a:rPr>
              <a:t>množstevní slevy, slevy pro studenty…</a:t>
            </a: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 </a:t>
            </a: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      </a:t>
            </a:r>
            <a:r>
              <a:rPr lang="cs-CZ" sz="2600" b="1" i="1" dirty="0" smtClean="0">
                <a:latin typeface="Times New Roman"/>
                <a:ea typeface="Times New Roman"/>
              </a:rPr>
              <a:t>4. </a:t>
            </a:r>
            <a:r>
              <a:rPr lang="cs-CZ" sz="2600" b="1" i="1" dirty="0">
                <a:latin typeface="Times New Roman"/>
                <a:ea typeface="Times New Roman"/>
              </a:rPr>
              <a:t>ve vztahu k výrobku</a:t>
            </a:r>
            <a:endParaRPr lang="cs-CZ" sz="2600" b="1" dirty="0">
              <a:latin typeface="Times New Roman"/>
              <a:ea typeface="Times New Roman"/>
            </a:endParaRP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         </a:t>
            </a:r>
            <a:r>
              <a:rPr lang="cs-CZ" sz="2600" b="1" dirty="0">
                <a:latin typeface="Times New Roman"/>
                <a:ea typeface="Times New Roman"/>
              </a:rPr>
              <a:t>výrobek v lepším provedení = dražší cena</a:t>
            </a:r>
          </a:p>
          <a:p>
            <a:pPr marL="228600">
              <a:spcAft>
                <a:spcPts val="0"/>
              </a:spcAft>
            </a:pPr>
            <a:r>
              <a:rPr lang="cs-CZ" sz="2600" b="1" dirty="0">
                <a:latin typeface="Times New Roman"/>
                <a:ea typeface="Times New Roman"/>
              </a:rPr>
              <a:t>                </a:t>
            </a:r>
            <a:r>
              <a:rPr lang="cs-CZ" sz="2600" b="1" dirty="0" smtClean="0">
                <a:latin typeface="Times New Roman"/>
                <a:ea typeface="Times New Roman"/>
              </a:rPr>
              <a:t>           </a:t>
            </a:r>
            <a:r>
              <a:rPr lang="cs-CZ" sz="2600" b="1" dirty="0">
                <a:latin typeface="Times New Roman"/>
                <a:ea typeface="Times New Roman"/>
              </a:rPr>
              <a:t>výrobek v základní výbavě = nižší </a:t>
            </a:r>
            <a:r>
              <a:rPr lang="cs-CZ" sz="2600" b="1" dirty="0" smtClean="0">
                <a:latin typeface="Times New Roman"/>
                <a:ea typeface="Times New Roman"/>
              </a:rPr>
              <a:t>cena </a:t>
            </a:r>
          </a:p>
          <a:p>
            <a:pPr marL="228600">
              <a:spcAft>
                <a:spcPts val="0"/>
              </a:spcAft>
            </a:pPr>
            <a:r>
              <a:rPr lang="cs-CZ" sz="2600" b="1" dirty="0" smtClean="0">
                <a:latin typeface="Times New Roman"/>
                <a:ea typeface="Times New Roman"/>
              </a:rPr>
              <a:t>                           (př. auto)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115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remove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remove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Cenové politiky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cs-CZ" sz="3200" b="1" i="1" u="sng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4. </a:t>
            </a:r>
            <a:r>
              <a:rPr lang="cs-CZ" sz="3200" b="1" i="1" u="sng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politika vyrovnávacích </a:t>
            </a:r>
            <a:r>
              <a:rPr lang="cs-CZ" sz="3200" b="1" i="1" u="sng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cen</a:t>
            </a:r>
            <a:endParaRPr lang="cs-CZ" sz="3200" b="1" u="sng" dirty="0">
              <a:solidFill>
                <a:schemeClr val="bg2">
                  <a:lumMod val="20000"/>
                  <a:lumOff val="80000"/>
                </a:schemeClr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cs-CZ" dirty="0" smtClean="0">
                <a:latin typeface="Times New Roman"/>
                <a:ea typeface="Times New Roman"/>
              </a:rPr>
              <a:t>výrobci </a:t>
            </a:r>
            <a:r>
              <a:rPr lang="cs-CZ" dirty="0">
                <a:latin typeface="Times New Roman"/>
                <a:ea typeface="Times New Roman"/>
              </a:rPr>
              <a:t>vyrábí 2 výrobky, jeden se ztrátou, druhý za vysokou cenu </a:t>
            </a:r>
            <a:r>
              <a:rPr lang="cs-CZ" dirty="0" smtClean="0">
                <a:latin typeface="Times New Roman"/>
                <a:ea typeface="Times New Roman"/>
              </a:rPr>
              <a:t>se </a:t>
            </a:r>
            <a:r>
              <a:rPr lang="cs-CZ" dirty="0">
                <a:latin typeface="Times New Roman"/>
                <a:ea typeface="Times New Roman"/>
              </a:rPr>
              <a:t>ziskem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18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Cesty prodeje - distribuce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latin typeface="Times New Roman"/>
                <a:ea typeface="Times New Roman"/>
              </a:rPr>
              <a:t>distribuce umožňuje cestu výrobků a služeb od výrobců ke spotřebitelům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/>
                <a:ea typeface="Times New Roman"/>
              </a:rPr>
              <a:t>je </a:t>
            </a:r>
            <a:r>
              <a:rPr lang="cs-CZ" dirty="0">
                <a:latin typeface="Times New Roman"/>
                <a:ea typeface="Times New Roman"/>
              </a:rPr>
              <a:t>tvořen množstvím článků = dochází k tvorbě odbytových cest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/>
                <a:ea typeface="Times New Roman"/>
              </a:rPr>
              <a:t>podnik </a:t>
            </a:r>
            <a:r>
              <a:rPr lang="cs-CZ" dirty="0">
                <a:latin typeface="Times New Roman"/>
                <a:ea typeface="Times New Roman"/>
              </a:rPr>
              <a:t>musí zvolit vhodnou cestu, jakou se dostanou výrobky od výrobců ke </a:t>
            </a:r>
            <a:r>
              <a:rPr lang="cs-CZ" dirty="0" smtClean="0">
                <a:latin typeface="Times New Roman"/>
                <a:ea typeface="Times New Roman"/>
              </a:rPr>
              <a:t> </a:t>
            </a:r>
            <a:r>
              <a:rPr lang="cs-CZ" dirty="0">
                <a:latin typeface="Times New Roman"/>
                <a:ea typeface="Times New Roman"/>
              </a:rPr>
              <a:t>spotřebitelům</a:t>
            </a:r>
          </a:p>
          <a:p>
            <a:pPr marL="228600">
              <a:spcAft>
                <a:spcPts val="0"/>
              </a:spcAft>
            </a:pPr>
            <a:endParaRPr lang="cs-CZ" dirty="0">
              <a:latin typeface="Times New Roman"/>
              <a:ea typeface="Times New Roman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070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620688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016704"/>
              </p:ext>
            </p:extLst>
          </p:nvPr>
        </p:nvGraphicFramePr>
        <p:xfrm>
          <a:off x="1043608" y="2204864"/>
          <a:ext cx="7056784" cy="3898140"/>
        </p:xfrm>
        <a:graphic>
          <a:graphicData uri="http://schemas.openxmlformats.org/drawingml/2006/table">
            <a:tbl>
              <a:tblPr bandRow="1"/>
              <a:tblGrid>
                <a:gridCol w="2016224"/>
                <a:gridCol w="5040560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VY_32_INOVACE_11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Marketingový mix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4.9.2013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2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jednotlivé nástroje marketingového mixu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Pokud není uvedeno jinak, pochází publikované materiály ze zdrojů autora.</a:t>
                      </a: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22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520280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/>
          </a:bodyPr>
          <a:lstStyle/>
          <a:p>
            <a:r>
              <a:rPr lang="cs-CZ" sz="2400" b="1" dirty="0" smtClean="0">
                <a:latin typeface="Times New Roman"/>
                <a:ea typeface="Times New Roman"/>
              </a:rPr>
              <a:t>Odbytové </a:t>
            </a:r>
            <a:r>
              <a:rPr lang="cs-CZ" sz="2400" b="1" dirty="0">
                <a:latin typeface="Times New Roman"/>
                <a:ea typeface="Times New Roman"/>
              </a:rPr>
              <a:t>cesty </a:t>
            </a:r>
            <a:r>
              <a:rPr lang="cs-CZ" sz="2400" b="1" dirty="0" smtClean="0">
                <a:latin typeface="Times New Roman"/>
                <a:ea typeface="Times New Roman"/>
              </a:rPr>
              <a:t>zahrnují mezičlánky, pomocí nichž se zboží dostává od výrobce </a:t>
            </a:r>
            <a:r>
              <a:rPr lang="cs-CZ" sz="2400" b="1" dirty="0" smtClean="0">
                <a:latin typeface="Times New Roman"/>
                <a:ea typeface="Times New Roman"/>
              </a:rPr>
              <a:t/>
            </a:r>
            <a:br>
              <a:rPr lang="cs-CZ" sz="2400" b="1" dirty="0" smtClean="0">
                <a:latin typeface="Times New Roman"/>
                <a:ea typeface="Times New Roman"/>
              </a:rPr>
            </a:br>
            <a:r>
              <a:rPr lang="cs-CZ" sz="2400" b="1" dirty="0" smtClean="0">
                <a:latin typeface="Times New Roman"/>
                <a:ea typeface="Times New Roman"/>
              </a:rPr>
              <a:t>k </a:t>
            </a:r>
            <a:r>
              <a:rPr lang="cs-CZ" sz="2400" b="1" dirty="0" smtClean="0">
                <a:latin typeface="Times New Roman"/>
                <a:ea typeface="Times New Roman"/>
              </a:rPr>
              <a:t>zákazníkovi.</a:t>
            </a:r>
            <a:br>
              <a:rPr lang="cs-CZ" sz="2400" b="1" dirty="0" smtClean="0">
                <a:latin typeface="Times New Roman"/>
                <a:ea typeface="Times New Roman"/>
              </a:rPr>
            </a:br>
            <a:r>
              <a:rPr lang="cs-CZ" sz="3200" dirty="0">
                <a:solidFill>
                  <a:srgbClr val="FF0000"/>
                </a:solidFill>
                <a:ea typeface="+mn-ea"/>
                <a:cs typeface="+mn-cs"/>
              </a:rPr>
              <a:t>Rozlišujeme 2 prodejní </a:t>
            </a:r>
            <a:r>
              <a:rPr lang="cs-CZ" sz="3200" dirty="0" smtClean="0">
                <a:solidFill>
                  <a:srgbClr val="FF0000"/>
                </a:solidFill>
                <a:ea typeface="+mn-ea"/>
                <a:cs typeface="+mn-cs"/>
              </a:rPr>
              <a:t>cesty</a:t>
            </a:r>
            <a:endParaRPr lang="cs-CZ" sz="2400" b="1" dirty="0">
              <a:latin typeface="Times New Roman"/>
              <a:ea typeface="Times New Roman"/>
            </a:endParaRP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7861104"/>
              </p:ext>
            </p:extLst>
          </p:nvPr>
        </p:nvGraphicFramePr>
        <p:xfrm>
          <a:off x="539552" y="2708920"/>
          <a:ext cx="8229600" cy="2293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79252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r>
              <a:rPr lang="cs-CZ" dirty="0" smtClean="0"/>
              <a:t>Přímá distribuce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Zboží </a:t>
            </a:r>
            <a:r>
              <a:rPr lang="cs-CZ" sz="2400" b="1" dirty="0" smtClean="0"/>
              <a:t>(nejčastěji </a:t>
            </a:r>
            <a:r>
              <a:rPr lang="cs-CZ" sz="2400" b="1" dirty="0" smtClean="0"/>
              <a:t>denní potřeby) se dostává přímo od výrobce k zákazníkovi např. pekárna</a:t>
            </a:r>
          </a:p>
          <a:p>
            <a:pPr marL="0" indent="0" algn="ctr">
              <a:buNone/>
            </a:pPr>
            <a:r>
              <a:rPr lang="cs-CZ" sz="2400" b="1" dirty="0" smtClean="0"/>
              <a:t>  VÝROBCE                      ZÁKAZNÍK</a:t>
            </a:r>
          </a:p>
          <a:p>
            <a:pPr marL="0" indent="0" algn="ctr">
              <a:buNone/>
            </a:pPr>
            <a:endParaRPr lang="cs-CZ" sz="2400" b="1" dirty="0"/>
          </a:p>
          <a:p>
            <a:pPr marL="0" indent="0" algn="ctr">
              <a:buNone/>
            </a:pPr>
            <a:endParaRPr lang="cs-CZ" sz="2400" b="1" dirty="0"/>
          </a:p>
        </p:txBody>
      </p:sp>
      <p:sp>
        <p:nvSpPr>
          <p:cNvPr id="4" name="Šipka doprava 3"/>
          <p:cNvSpPr/>
          <p:nvPr/>
        </p:nvSpPr>
        <p:spPr>
          <a:xfrm>
            <a:off x="3203848" y="2273165"/>
            <a:ext cx="151216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826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r>
              <a:rPr lang="cs-CZ" dirty="0" smtClean="0"/>
              <a:t>Nepřímá distribuce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533400"/>
            <a:ext cx="7927032" cy="376767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Velmi často se využívá mezičlánků např. </a:t>
            </a:r>
          </a:p>
          <a:p>
            <a:pPr marL="0" indent="0">
              <a:buNone/>
            </a:pPr>
            <a:r>
              <a:rPr lang="cs-CZ" sz="2400" b="1" dirty="0" smtClean="0"/>
              <a:t>Výrobce            maloobchod             zákazník</a:t>
            </a:r>
          </a:p>
          <a:p>
            <a:pPr marL="0" indent="0">
              <a:buNone/>
            </a:pPr>
            <a:r>
              <a:rPr lang="cs-CZ" sz="2400" b="1" dirty="0" smtClean="0"/>
              <a:t>Výrobce            velkoobchod            maloobchod           zákazník</a:t>
            </a:r>
          </a:p>
          <a:p>
            <a:pPr marL="0" indent="0">
              <a:buNone/>
            </a:pPr>
            <a:r>
              <a:rPr lang="cs-CZ" sz="2400" b="1" dirty="0" smtClean="0"/>
              <a:t>Výrobce           dovozce            maloobchod            zákazník</a:t>
            </a:r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sz="2400" u="sng" dirty="0" smtClean="0"/>
          </a:p>
          <a:p>
            <a:pPr marL="0" indent="0">
              <a:buNone/>
            </a:pPr>
            <a:endParaRPr lang="cs-CZ" sz="2400" u="sng" dirty="0"/>
          </a:p>
          <a:p>
            <a:pPr marL="0" indent="0">
              <a:buNone/>
            </a:pPr>
            <a:endParaRPr lang="cs-CZ" sz="2400" u="sng" dirty="0" smtClean="0"/>
          </a:p>
          <a:p>
            <a:pPr marL="0" indent="0">
              <a:buNone/>
            </a:pPr>
            <a:r>
              <a:rPr lang="cs-CZ" sz="2400" u="sng" dirty="0" smtClean="0"/>
              <a:t>Každý mezičlánek v distribuci zvyšuje konečnou cenu pro zákazníka o tzv. marži</a:t>
            </a:r>
            <a:endParaRPr lang="cs-CZ" sz="2400" u="sng" dirty="0"/>
          </a:p>
        </p:txBody>
      </p:sp>
      <p:sp>
        <p:nvSpPr>
          <p:cNvPr id="4" name="Šipka doprava 3"/>
          <p:cNvSpPr/>
          <p:nvPr/>
        </p:nvSpPr>
        <p:spPr>
          <a:xfrm>
            <a:off x="1688029" y="1118661"/>
            <a:ext cx="648072" cy="1260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029" y="1455735"/>
            <a:ext cx="681931" cy="21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223" y="1106342"/>
            <a:ext cx="785659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950" y="1455735"/>
            <a:ext cx="681932" cy="21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238" y="1455575"/>
            <a:ext cx="6762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826" y="1821149"/>
            <a:ext cx="6762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38" y="1831813"/>
            <a:ext cx="6762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52" y="1818666"/>
            <a:ext cx="6762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C:\Documents and Settings\Hribalova\Local Settings\Temporary Internet Files\Content.IE5\IJEZIX2B\MC90038361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38" y="2177155"/>
            <a:ext cx="1281066" cy="138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14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5229200"/>
            <a:ext cx="6554867" cy="1152128"/>
          </a:xfrm>
        </p:spPr>
        <p:txBody>
          <a:bodyPr>
            <a:normAutofit/>
          </a:bodyPr>
          <a:lstStyle/>
          <a:p>
            <a:r>
              <a:rPr lang="cs-CZ" dirty="0" smtClean="0"/>
              <a:t>Srovnání přímé a nepřímé distribuce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0016" y="412404"/>
            <a:ext cx="4040188" cy="639762"/>
          </a:xfrm>
        </p:spPr>
        <p:txBody>
          <a:bodyPr/>
          <a:lstStyle/>
          <a:p>
            <a:pPr algn="ctr"/>
            <a:r>
              <a:rPr lang="cs-CZ" dirty="0" smtClean="0"/>
              <a:t>PŘÍMÁ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181231" y="1194985"/>
            <a:ext cx="3945467" cy="3158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přímý kontakt výrobce se zákazníkem</a:t>
            </a:r>
          </a:p>
          <a:p>
            <a:pPr marL="0" indent="0">
              <a:buNone/>
            </a:pPr>
            <a:endParaRPr lang="cs-CZ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zpětná vazba prodejce – zákazník</a:t>
            </a:r>
          </a:p>
          <a:p>
            <a:pPr marL="0" indent="0">
              <a:buNone/>
            </a:pPr>
            <a:endParaRPr lang="cs-CZ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horší podmínky při propagaci</a:t>
            </a:r>
            <a:endParaRPr lang="cs-CZ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cs-CZ" dirty="0" smtClean="0"/>
              <a:t>NEPŘÍMÁ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855016" y="1202488"/>
            <a:ext cx="4114800" cy="40267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účinnější prodej zboží</a:t>
            </a:r>
          </a:p>
          <a:p>
            <a:pPr>
              <a:buFontTx/>
              <a:buChar char="-"/>
            </a:pP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nárůst ceny pro    konečného spotřebitele</a:t>
            </a:r>
          </a:p>
          <a:p>
            <a:pPr>
              <a:buFontTx/>
              <a:buChar char="-"/>
            </a:pPr>
            <a:endParaRPr lang="cs-CZ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riziko platební neschopnosti zprostředkovatele</a:t>
            </a:r>
          </a:p>
          <a:p>
            <a:pPr>
              <a:buFontTx/>
              <a:buChar char="-"/>
            </a:pPr>
            <a:endParaRPr lang="cs-CZ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ztráta kontroly výrobce nad zbožím</a:t>
            </a:r>
          </a:p>
          <a:p>
            <a:pPr marL="0" indent="0">
              <a:buNone/>
            </a:pPr>
            <a:endParaRPr lang="cs-CZ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 </a:t>
            </a: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malá </a:t>
            </a: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zpětná vazba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bousměrná vodorovná šipka 7"/>
          <p:cNvSpPr/>
          <p:nvPr/>
        </p:nvSpPr>
        <p:spPr>
          <a:xfrm>
            <a:off x="4026924" y="764134"/>
            <a:ext cx="1656184" cy="2880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097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r>
              <a:rPr lang="cs-CZ" dirty="0" smtClean="0"/>
              <a:t>Funkce distribučních cest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3963388"/>
              </p:ext>
            </p:extLst>
          </p:nvPr>
        </p:nvGraphicFramePr>
        <p:xfrm>
          <a:off x="533400" y="260648"/>
          <a:ext cx="8359080" cy="4235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089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Intenzita prodeje </a:t>
            </a:r>
            <a:r>
              <a:rPr lang="cs-CZ" sz="2800" i="1" dirty="0" smtClean="0"/>
              <a:t>– určuje jaký způsob přesunu zboží výrobce zvolí </a:t>
            </a:r>
            <a:r>
              <a:rPr lang="cs-CZ" sz="2800" i="1" dirty="0" smtClean="0"/>
              <a:t>(určuje způsob, </a:t>
            </a:r>
            <a:r>
              <a:rPr lang="cs-CZ" sz="2800" i="1" dirty="0" smtClean="0"/>
              <a:t>pomocí kterého se bude realizovat samotný prodej)</a:t>
            </a:r>
            <a:endParaRPr lang="cs-CZ" sz="2800" i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862401"/>
              </p:ext>
            </p:extLst>
          </p:nvPr>
        </p:nvGraphicFramePr>
        <p:xfrm>
          <a:off x="457200" y="2276872"/>
          <a:ext cx="8229600" cy="384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50924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Intenzita prodeje </a:t>
            </a:r>
            <a:r>
              <a:rPr lang="cs-CZ" sz="2800" i="1" dirty="0" smtClean="0"/>
              <a:t>– určuje jaký způsob přesunu zboží výrobce zvolí </a:t>
            </a:r>
            <a:r>
              <a:rPr lang="cs-CZ" sz="2800" i="1" dirty="0" smtClean="0"/>
              <a:t>(určuje způsob, </a:t>
            </a:r>
            <a:r>
              <a:rPr lang="cs-CZ" sz="2800" i="1" dirty="0" smtClean="0"/>
              <a:t>pomocí kterého se bude realizovat samotný prodej)</a:t>
            </a:r>
            <a:endParaRPr lang="cs-CZ" sz="2800" i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9839569"/>
              </p:ext>
            </p:extLst>
          </p:nvPr>
        </p:nvGraphicFramePr>
        <p:xfrm>
          <a:off x="457200" y="2060848"/>
          <a:ext cx="8229600" cy="4065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78984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Intenzita prodeje </a:t>
            </a:r>
            <a:r>
              <a:rPr lang="cs-CZ" sz="2000" i="1" dirty="0" smtClean="0"/>
              <a:t>– </a:t>
            </a:r>
            <a:r>
              <a:rPr lang="cs-CZ" sz="2000" i="1" dirty="0" smtClean="0"/>
              <a:t>určuje, </a:t>
            </a:r>
            <a:r>
              <a:rPr lang="cs-CZ" sz="2000" i="1" dirty="0" smtClean="0"/>
              <a:t>jaký způsob přesunu zboží výrobce zvolí </a:t>
            </a:r>
            <a:r>
              <a:rPr lang="cs-CZ" sz="2000" i="1" dirty="0" smtClean="0"/>
              <a:t>(určuje způsob, </a:t>
            </a:r>
            <a:r>
              <a:rPr lang="cs-CZ" sz="2000" i="1" dirty="0" smtClean="0"/>
              <a:t>pomocí kterého se bude realizovat samotný prodej)</a:t>
            </a:r>
            <a:endParaRPr lang="cs-CZ" sz="2000" i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1252494"/>
              </p:ext>
            </p:extLst>
          </p:nvPr>
        </p:nvGraphicFramePr>
        <p:xfrm>
          <a:off x="457200" y="1340768"/>
          <a:ext cx="822960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11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</a:rPr>
              <a:t>Intenzita prodeje </a:t>
            </a:r>
            <a:r>
              <a:rPr lang="cs-CZ" sz="2400" i="1" dirty="0" smtClean="0"/>
              <a:t>– určuje jaký způsob přesunu zboží výrobce zvolí </a:t>
            </a:r>
            <a:r>
              <a:rPr lang="cs-CZ" sz="2400" i="1" dirty="0" smtClean="0"/>
              <a:t>(určuje způsob, </a:t>
            </a:r>
            <a:r>
              <a:rPr lang="cs-CZ" sz="2400" i="1" dirty="0" smtClean="0"/>
              <a:t>pomocí kterého se bude realizovat samotný prodej)</a:t>
            </a:r>
            <a:endParaRPr lang="cs-CZ" sz="2400" i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3587320"/>
              </p:ext>
            </p:extLst>
          </p:nvPr>
        </p:nvGraphicFramePr>
        <p:xfrm>
          <a:off x="457200" y="1340768"/>
          <a:ext cx="82296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734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71800" y="2538264"/>
            <a:ext cx="6554867" cy="1524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cs-CZ" sz="4800" b="1" dirty="0" smtClean="0">
                <a:ea typeface="+mn-ea"/>
                <a:cs typeface="+mn-cs"/>
              </a:rPr>
              <a:t/>
            </a:r>
            <a:br>
              <a:rPr lang="cs-CZ" sz="4800" b="1" dirty="0" smtClean="0">
                <a:ea typeface="+mn-ea"/>
                <a:cs typeface="+mn-cs"/>
              </a:rPr>
            </a:br>
            <a:r>
              <a:rPr lang="cs-CZ" sz="4800" b="1" dirty="0">
                <a:ea typeface="+mn-ea"/>
                <a:cs typeface="+mn-cs"/>
              </a:rPr>
              <a:t/>
            </a:r>
            <a:br>
              <a:rPr lang="cs-CZ" sz="4800" b="1" dirty="0">
                <a:ea typeface="+mn-ea"/>
                <a:cs typeface="+mn-cs"/>
              </a:rPr>
            </a:br>
            <a:r>
              <a:rPr lang="cs-CZ" sz="4800" dirty="0" smtClean="0">
                <a:ea typeface="+mn-ea"/>
                <a:cs typeface="+mn-cs"/>
              </a:rPr>
              <a:t>Propagace – poslední nástroj ,,4P“</a:t>
            </a:r>
            <a:br>
              <a:rPr lang="cs-CZ" sz="4800" dirty="0" smtClean="0">
                <a:ea typeface="+mn-ea"/>
                <a:cs typeface="+mn-cs"/>
              </a:rPr>
            </a:br>
            <a:r>
              <a:rPr lang="cs-CZ" sz="4800" dirty="0" smtClean="0">
                <a:ea typeface="+mn-ea"/>
                <a:cs typeface="+mn-cs"/>
              </a:rPr>
              <a:t>neboli</a:t>
            </a:r>
            <a:r>
              <a:rPr lang="cs-CZ" sz="4800" b="1" u="sng" dirty="0">
                <a:solidFill>
                  <a:srgbClr val="9BBB5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cs-CZ" sz="4800" b="1" u="sng" dirty="0">
                <a:solidFill>
                  <a:srgbClr val="9BBB5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cs-CZ" sz="5400" b="1" dirty="0" smtClean="0">
                <a:solidFill>
                  <a:srgbClr val="C00000"/>
                </a:solidFill>
              </a:rPr>
              <a:t/>
            </a:r>
            <a:br>
              <a:rPr lang="cs-CZ" sz="5400" b="1" dirty="0" smtClean="0">
                <a:solidFill>
                  <a:srgbClr val="C00000"/>
                </a:solidFill>
              </a:rPr>
            </a:br>
            <a:r>
              <a:rPr lang="cs-CZ" sz="5400" b="1" dirty="0" smtClean="0">
                <a:solidFill>
                  <a:srgbClr val="C00000"/>
                </a:solidFill>
              </a:rPr>
              <a:t>Marketingová komunikace</a:t>
            </a:r>
            <a:endParaRPr lang="cs-CZ" sz="5400" b="1" dirty="0">
              <a:solidFill>
                <a:srgbClr val="C0000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48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cs-CZ" sz="4800" b="1" u="sng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Šipka dolů 3"/>
          <p:cNvSpPr/>
          <p:nvPr/>
        </p:nvSpPr>
        <p:spPr>
          <a:xfrm>
            <a:off x="5220072" y="4104789"/>
            <a:ext cx="72008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299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 marketingu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6936765"/>
              </p:ext>
            </p:extLst>
          </p:nvPr>
        </p:nvGraphicFramePr>
        <p:xfrm>
          <a:off x="533400" y="533400"/>
          <a:ext cx="6554867" cy="3767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54629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69879983"/>
              </p:ext>
            </p:extLst>
          </p:nvPr>
        </p:nvGraphicFramePr>
        <p:xfrm>
          <a:off x="683568" y="1052736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3068960"/>
            <a:ext cx="6400800" cy="1752600"/>
          </a:xfrm>
        </p:spPr>
        <p:txBody>
          <a:bodyPr>
            <a:normAutofit/>
          </a:bodyPr>
          <a:lstStyle/>
          <a:p>
            <a:r>
              <a:rPr lang="cs-CZ" i="1" kern="2100" dirty="0" smtClean="0">
                <a:solidFill>
                  <a:schemeClr val="tx1"/>
                </a:solidFill>
              </a:rPr>
              <a:t>Firmy musí umět komunikovat  se svými zákazníky </a:t>
            </a:r>
            <a:r>
              <a:rPr lang="cs-CZ" i="1" kern="2100" dirty="0" smtClean="0">
                <a:solidFill>
                  <a:schemeClr val="tx1"/>
                </a:solidFill>
              </a:rPr>
              <a:t/>
            </a:r>
            <a:br>
              <a:rPr lang="cs-CZ" i="1" kern="2100" dirty="0" smtClean="0">
                <a:solidFill>
                  <a:schemeClr val="tx1"/>
                </a:solidFill>
              </a:rPr>
            </a:br>
            <a:r>
              <a:rPr lang="cs-CZ" i="1" kern="2100" dirty="0" smtClean="0">
                <a:solidFill>
                  <a:schemeClr val="tx1"/>
                </a:solidFill>
              </a:rPr>
              <a:t>a </a:t>
            </a:r>
            <a:r>
              <a:rPr lang="cs-CZ" i="1" kern="2100" dirty="0" smtClean="0">
                <a:solidFill>
                  <a:schemeClr val="tx1"/>
                </a:solidFill>
              </a:rPr>
              <a:t>to prostřednictvím nástrojů, které efektivně </a:t>
            </a:r>
            <a:r>
              <a:rPr lang="cs-CZ" i="1" kern="2100" dirty="0" smtClean="0">
                <a:solidFill>
                  <a:schemeClr val="tx1"/>
                </a:solidFill>
              </a:rPr>
              <a:t/>
            </a:r>
            <a:br>
              <a:rPr lang="cs-CZ" i="1" kern="2100" dirty="0" smtClean="0">
                <a:solidFill>
                  <a:schemeClr val="tx1"/>
                </a:solidFill>
              </a:rPr>
            </a:br>
            <a:r>
              <a:rPr lang="cs-CZ" i="1" kern="2100" dirty="0" smtClean="0">
                <a:solidFill>
                  <a:schemeClr val="tx1"/>
                </a:solidFill>
              </a:rPr>
              <a:t>a </a:t>
            </a:r>
            <a:r>
              <a:rPr lang="cs-CZ" i="1" kern="2100" dirty="0" smtClean="0">
                <a:solidFill>
                  <a:schemeClr val="tx1"/>
                </a:solidFill>
              </a:rPr>
              <a:t>cíleně působí na spotřební chování zákazníků</a:t>
            </a:r>
            <a:endParaRPr lang="cs-CZ" i="1" kern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747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2170770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Šrafovaná šipka doprava 4"/>
          <p:cNvSpPr/>
          <p:nvPr/>
        </p:nvSpPr>
        <p:spPr>
          <a:xfrm rot="5400000">
            <a:off x="3527884" y="1304764"/>
            <a:ext cx="1656184" cy="12961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1063365" y="3761606"/>
            <a:ext cx="7630616" cy="531490"/>
          </a:xfrm>
        </p:spPr>
        <p:txBody>
          <a:bodyPr>
            <a:noAutofit/>
          </a:bodyPr>
          <a:lstStyle/>
          <a:p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Je důležitá, aby </a:t>
            </a:r>
            <a:r>
              <a:rPr lang="cs-CZ" sz="3200" b="1" dirty="0" smtClean="0">
                <a:solidFill>
                  <a:srgbClr val="FF0000"/>
                </a:solidFill>
              </a:rPr>
              <a:t>spotřebitelé</a:t>
            </a:r>
            <a:r>
              <a:rPr lang="cs-CZ" sz="3200" dirty="0" smtClean="0"/>
              <a:t> o produktu slyšeli a byli přesvědčení o jeho výhodách</a:t>
            </a:r>
            <a:endParaRPr lang="cs-CZ" sz="3200" dirty="0"/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403648" y="4552484"/>
            <a:ext cx="7128792" cy="1468804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 lnSpcReduction="10000"/>
          </a:bodyPr>
          <a:lstStyle/>
          <a:p>
            <a:endParaRPr lang="cs-CZ" dirty="0" smtClean="0"/>
          </a:p>
          <a:p>
            <a:endParaRPr lang="cs-CZ" dirty="0"/>
          </a:p>
          <a:p>
            <a:r>
              <a:rPr lang="cs-CZ" sz="3200" b="1" dirty="0" smtClean="0"/>
              <a:t>Aby u nich vznikla </a:t>
            </a:r>
            <a:r>
              <a:rPr lang="cs-CZ" sz="3200" b="1" dirty="0" smtClean="0">
                <a:solidFill>
                  <a:srgbClr val="C00000"/>
                </a:solidFill>
              </a:rPr>
              <a:t>potřeba koupě</a:t>
            </a:r>
            <a:endParaRPr lang="cs-CZ" sz="3200" b="1" dirty="0">
              <a:solidFill>
                <a:srgbClr val="C00000"/>
              </a:solidFill>
            </a:endParaRPr>
          </a:p>
        </p:txBody>
      </p:sp>
      <p:sp>
        <p:nvSpPr>
          <p:cNvPr id="8" name="Zahnutá šipka doprava 7"/>
          <p:cNvSpPr/>
          <p:nvPr/>
        </p:nvSpPr>
        <p:spPr>
          <a:xfrm>
            <a:off x="179512" y="3502218"/>
            <a:ext cx="936104" cy="1872208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3871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PROPAGACE </a:t>
            </a:r>
            <a:r>
              <a:rPr lang="cs-CZ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(MARKETINGOVÁ </a:t>
            </a:r>
            <a:r>
              <a:rPr lang="cs-CZ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KOMUNIKACE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Zástupný symbol pro obsah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630142"/>
              </p:ext>
            </p:extLst>
          </p:nvPr>
        </p:nvGraphicFramePr>
        <p:xfrm>
          <a:off x="533400" y="533400"/>
          <a:ext cx="6554867" cy="3767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031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6080907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8104946"/>
              </p:ext>
            </p:extLst>
          </p:nvPr>
        </p:nvGraphicFramePr>
        <p:xfrm>
          <a:off x="1043608" y="1988840"/>
          <a:ext cx="720080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4696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405087"/>
              </p:ext>
            </p:extLst>
          </p:nvPr>
        </p:nvGraphicFramePr>
        <p:xfrm>
          <a:off x="323528" y="332656"/>
          <a:ext cx="8568952" cy="615359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568952"/>
              </a:tblGrid>
              <a:tr h="1034596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600"/>
                        </a:spcAft>
                        <a:buFont typeface="+mj-lt"/>
                        <a:buAutoNum type="arabicPeriod"/>
                        <a:tabLst>
                          <a:tab pos="495300" algn="l"/>
                        </a:tabLst>
                      </a:pPr>
                      <a:r>
                        <a:rPr lang="cs-CZ" sz="2000" b="1" dirty="0">
                          <a:effectLst/>
                          <a:latin typeface="Times New Roman"/>
                          <a:ea typeface="Times New Roman"/>
                        </a:rPr>
                        <a:t>reklama je placená forma neosobní prezentace produktu s cílem informovat spotřebitele a ovlivňovat jeho nákupní chování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">
                          <a:schemeClr val="bg2">
                            <a:tint val="97000"/>
                            <a:hueMod val="142000"/>
                            <a:satMod val="200000"/>
                            <a:lumMod val="118000"/>
                          </a:schemeClr>
                        </a:gs>
                        <a:gs pos="100000">
                          <a:schemeClr val="bg2">
                            <a:shade val="94000"/>
                            <a:hueMod val="22000"/>
                            <a:satMod val="220000"/>
                            <a:lumMod val="62000"/>
                          </a:schemeClr>
                        </a:gs>
                      </a:gsLst>
                      <a:lin ang="6120000" scaled="1"/>
                    </a:gradFill>
                  </a:tcPr>
                </a:tc>
              </a:tr>
              <a:tr h="95106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600"/>
                        </a:spcAft>
                        <a:buFont typeface="+mj-lt"/>
                        <a:buNone/>
                        <a:tabLst>
                          <a:tab pos="495300" algn="l"/>
                        </a:tabLst>
                      </a:pPr>
                      <a:r>
                        <a:rPr lang="cs-CZ" sz="2000" b="1" dirty="0" smtClean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cs-CZ" sz="2000" b="1" dirty="0" smtClean="0">
                          <a:effectLst/>
                          <a:latin typeface="Times New Roman"/>
                          <a:ea typeface="Times New Roman"/>
                        </a:rPr>
                        <a:t>podpora </a:t>
                      </a:r>
                      <a:r>
                        <a:rPr lang="cs-CZ" sz="2000" b="1" dirty="0">
                          <a:effectLst/>
                          <a:latin typeface="Times New Roman"/>
                          <a:ea typeface="Times New Roman"/>
                        </a:rPr>
                        <a:t>prodeje  je forma propagace, která prostřednictvím různých </a:t>
                      </a:r>
                      <a:r>
                        <a:rPr lang="cs-CZ" sz="2000" b="1" dirty="0" smtClean="0">
                          <a:effectLst/>
                          <a:latin typeface="Times New Roman"/>
                          <a:ea typeface="Times New Roman"/>
                        </a:rPr>
                        <a:t>   aktivit </a:t>
                      </a:r>
                      <a:r>
                        <a:rPr lang="cs-CZ" sz="2000" b="1" dirty="0">
                          <a:effectLst/>
                          <a:latin typeface="Times New Roman"/>
                          <a:ea typeface="Times New Roman"/>
                        </a:rPr>
                        <a:t>podporuje prodej výrobků a služeb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">
                          <a:schemeClr val="bg2">
                            <a:tint val="97000"/>
                            <a:hueMod val="142000"/>
                            <a:satMod val="200000"/>
                            <a:lumMod val="118000"/>
                          </a:schemeClr>
                        </a:gs>
                        <a:gs pos="100000">
                          <a:schemeClr val="bg2">
                            <a:shade val="94000"/>
                            <a:hueMod val="22000"/>
                            <a:satMod val="220000"/>
                            <a:lumMod val="62000"/>
                          </a:schemeClr>
                        </a:gs>
                      </a:gsLst>
                      <a:lin ang="6120000" scaled="1"/>
                    </a:gradFill>
                  </a:tcPr>
                </a:tc>
              </a:tr>
              <a:tr h="125904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None/>
                        <a:tabLst>
                          <a:tab pos="495300" algn="l"/>
                        </a:tabLst>
                        <a:defRPr/>
                      </a:pPr>
                      <a:r>
                        <a:rPr kumimoji="0" lang="cs-CZ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3. public relations je vztah s veřejností, je to neosobní forma komunikace zveřejněná na publikování pozitivních informací s cílem vyvolat dobré veřejné mínění o firmě (image firmy) </a:t>
                      </a:r>
                    </a:p>
                    <a:p>
                      <a:pPr marL="0" lvl="0" indent="0" algn="just">
                        <a:spcAft>
                          <a:spcPts val="600"/>
                        </a:spcAft>
                        <a:buFont typeface="+mj-lt"/>
                        <a:buNone/>
                        <a:tabLst>
                          <a:tab pos="495300" algn="l"/>
                        </a:tabLst>
                      </a:pPr>
                      <a:endParaRPr lang="cs-CZ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">
                          <a:schemeClr val="bg2">
                            <a:tint val="97000"/>
                            <a:hueMod val="142000"/>
                            <a:satMod val="200000"/>
                            <a:lumMod val="118000"/>
                          </a:schemeClr>
                        </a:gs>
                        <a:gs pos="100000">
                          <a:schemeClr val="bg2">
                            <a:shade val="94000"/>
                            <a:hueMod val="22000"/>
                            <a:satMod val="220000"/>
                            <a:lumMod val="62000"/>
                          </a:schemeClr>
                        </a:gs>
                      </a:gsLst>
                      <a:lin ang="6120000" scaled="1"/>
                    </a:gradFill>
                  </a:tcPr>
                </a:tc>
              </a:tr>
              <a:tr h="1751721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600"/>
                        </a:spcAft>
                        <a:buFont typeface="+mj-lt"/>
                        <a:buNone/>
                        <a:tabLst>
                          <a:tab pos="495300" algn="l"/>
                        </a:tabLst>
                      </a:pPr>
                      <a:r>
                        <a:rPr lang="cs-CZ" sz="2000" b="1" dirty="0" smtClean="0">
                          <a:effectLst/>
                          <a:latin typeface="Times New Roman"/>
                          <a:ea typeface="Times New Roman"/>
                        </a:rPr>
                        <a:t>4. přímý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 marketing 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(direkt 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marketing) je adresná komunikace firmy se zákazníkem, realizuje se prostřednictvím pošty, televize, tisku, rozhlasu. Spočívá buď v přímém oslovení 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(např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. email), nebo ve vyvolání přímé reakce adresáta 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(např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. odpovědní zásilka, kupóny). Základním principem je práce 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/>
                      </a:r>
                      <a:b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s </a:t>
                      </a:r>
                      <a:r>
                        <a:rPr lang="cs-CZ" sz="2000" b="1" baseline="0" dirty="0" smtClean="0">
                          <a:effectLst/>
                          <a:latin typeface="Times New Roman"/>
                          <a:ea typeface="Times New Roman"/>
                        </a:rPr>
                        <a:t>databázemi klientů , jejich třídění a následné učinění nabídky.</a:t>
                      </a:r>
                      <a:endParaRPr lang="cs-CZ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">
                          <a:schemeClr val="bg2">
                            <a:tint val="97000"/>
                            <a:hueMod val="142000"/>
                            <a:satMod val="200000"/>
                            <a:lumMod val="118000"/>
                          </a:schemeClr>
                        </a:gs>
                        <a:gs pos="100000">
                          <a:schemeClr val="bg2">
                            <a:shade val="94000"/>
                            <a:hueMod val="22000"/>
                            <a:satMod val="220000"/>
                            <a:lumMod val="62000"/>
                          </a:schemeClr>
                        </a:gs>
                      </a:gsLst>
                      <a:lin ang="6120000" scaled="1"/>
                    </a:gradFill>
                  </a:tcPr>
                </a:tc>
              </a:tr>
              <a:tr h="1120812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600"/>
                        </a:spcAft>
                        <a:buFont typeface="+mj-lt"/>
                        <a:buNone/>
                        <a:tabLst>
                          <a:tab pos="495300" algn="l"/>
                        </a:tabLst>
                      </a:pPr>
                      <a:r>
                        <a:rPr lang="cs-CZ" sz="2000" b="1" dirty="0" smtClean="0">
                          <a:effectLst/>
                          <a:latin typeface="Times New Roman"/>
                          <a:ea typeface="Times New Roman"/>
                        </a:rPr>
                        <a:t>5. osobní </a:t>
                      </a:r>
                      <a:r>
                        <a:rPr lang="cs-CZ" sz="2000" b="1" dirty="0">
                          <a:effectLst/>
                          <a:latin typeface="Times New Roman"/>
                          <a:ea typeface="Times New Roman"/>
                        </a:rPr>
                        <a:t>prodej je nejnáročnější formou </a:t>
                      </a:r>
                      <a:r>
                        <a:rPr lang="cs-CZ" sz="2000" b="1" dirty="0" smtClean="0">
                          <a:effectLst/>
                          <a:latin typeface="Times New Roman"/>
                          <a:ea typeface="Times New Roman"/>
                        </a:rPr>
                        <a:t>propagace </a:t>
                      </a:r>
                      <a:r>
                        <a:rPr lang="cs-CZ" sz="2000" b="1" dirty="0">
                          <a:effectLst/>
                          <a:latin typeface="Times New Roman"/>
                          <a:ea typeface="Times New Roman"/>
                        </a:rPr>
                        <a:t>s cílem dosáhnout žádoucího prodeje prostřednictvím osobního kontaktu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">
                          <a:schemeClr val="bg2">
                            <a:tint val="97000"/>
                            <a:hueMod val="142000"/>
                            <a:satMod val="200000"/>
                            <a:lumMod val="118000"/>
                          </a:schemeClr>
                        </a:gs>
                        <a:gs pos="100000">
                          <a:schemeClr val="bg2">
                            <a:shade val="94000"/>
                            <a:hueMod val="22000"/>
                            <a:satMod val="220000"/>
                            <a:lumMod val="62000"/>
                          </a:schemeClr>
                        </a:gs>
                      </a:gsLst>
                      <a:lin ang="612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452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cs-CZ" b="1" dirty="0" smtClean="0">
                <a:solidFill>
                  <a:schemeClr val="accent6">
                    <a:lumMod val="75000"/>
                  </a:schemeClr>
                </a:solidFill>
              </a:rPr>
              <a:t>Marketingová komunikace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sz="3200" dirty="0">
                <a:ea typeface="+mn-ea"/>
                <a:cs typeface="+mn-cs"/>
              </a:rPr>
              <a:t>Podstatou marketingové komunikace </a:t>
            </a:r>
            <a:r>
              <a:rPr lang="cs-CZ" sz="3200" dirty="0" smtClean="0">
                <a:ea typeface="+mn-ea"/>
                <a:cs typeface="+mn-cs"/>
              </a:rPr>
              <a:t>je přenos sdělení mezi:</a:t>
            </a:r>
            <a:r>
              <a:rPr lang="cs-CZ" sz="3200" dirty="0">
                <a:ea typeface="+mn-ea"/>
                <a:cs typeface="+mn-cs"/>
              </a:rPr>
              <a:t/>
            </a:r>
            <a:br>
              <a:rPr lang="cs-CZ" sz="3200" dirty="0">
                <a:ea typeface="+mn-ea"/>
                <a:cs typeface="+mn-cs"/>
              </a:rPr>
            </a:b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ZDROJEM                                                    PŘÍJEMCEM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bousměrná vodorovná šipka 7"/>
          <p:cNvSpPr/>
          <p:nvPr/>
        </p:nvSpPr>
        <p:spPr>
          <a:xfrm>
            <a:off x="2555776" y="2743201"/>
            <a:ext cx="2880320" cy="1224136"/>
          </a:xfrm>
          <a:prstGeom prst="left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PŘENOS SDĚLENÍ</a:t>
            </a:r>
            <a:endParaRPr lang="cs-CZ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448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KOMUNIKAČNÍ MODEL </a:t>
            </a:r>
            <a:r>
              <a:rPr lang="cs-CZ" dirty="0" smtClean="0">
                <a:solidFill>
                  <a:schemeClr val="accent2"/>
                </a:solidFill>
              </a:rPr>
              <a:t>AIDA</a:t>
            </a:r>
            <a:br>
              <a:rPr lang="cs-CZ" dirty="0" smtClean="0">
                <a:solidFill>
                  <a:schemeClr val="accent2"/>
                </a:solidFill>
              </a:rPr>
            </a:br>
            <a:r>
              <a:rPr lang="cs-CZ" sz="3200" dirty="0">
                <a:solidFill>
                  <a:prstClr val="black"/>
                </a:solidFill>
                <a:ea typeface="+mn-ea"/>
                <a:cs typeface="+mn-cs"/>
              </a:rPr>
              <a:t>Každý spotřebitel prochází před koupí 4 fázemi svého vztahu k výrobku:</a:t>
            </a:r>
            <a:br>
              <a:rPr lang="cs-CZ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cs-CZ" dirty="0">
              <a:solidFill>
                <a:schemeClr val="accent2"/>
              </a:solidFill>
            </a:endParaRP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0228740"/>
              </p:ext>
            </p:extLst>
          </p:nvPr>
        </p:nvGraphicFramePr>
        <p:xfrm>
          <a:off x="467544" y="198884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22144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2272470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831696525"/>
              </p:ext>
            </p:extLst>
          </p:nvPr>
        </p:nvGraphicFramePr>
        <p:xfrm>
          <a:off x="457200" y="2204864"/>
          <a:ext cx="4040188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055740049"/>
              </p:ext>
            </p:extLst>
          </p:nvPr>
        </p:nvGraphicFramePr>
        <p:xfrm>
          <a:off x="4644008" y="2276872"/>
          <a:ext cx="4041775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Šipka ve tvaru U 9"/>
          <p:cNvSpPr/>
          <p:nvPr/>
        </p:nvSpPr>
        <p:spPr>
          <a:xfrm>
            <a:off x="3635896" y="1844824"/>
            <a:ext cx="2016224" cy="432048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Šipka ohnutá nahoru 10"/>
          <p:cNvSpPr/>
          <p:nvPr/>
        </p:nvSpPr>
        <p:spPr>
          <a:xfrm rot="5400000">
            <a:off x="1727684" y="1484784"/>
            <a:ext cx="1008112" cy="57606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3105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</a:t>
            </a:r>
            <a:r>
              <a:rPr lang="cs-CZ" smtClean="0"/>
              <a:t>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908720"/>
            <a:ext cx="7494984" cy="3744416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Cíle marketingu</a:t>
            </a:r>
          </a:p>
          <a:p>
            <a:r>
              <a:rPr lang="cs-CZ" dirty="0" smtClean="0"/>
              <a:t>Co je marketingový mix</a:t>
            </a:r>
          </a:p>
          <a:p>
            <a:r>
              <a:rPr lang="cs-CZ" dirty="0" smtClean="0"/>
              <a:t>Vyjmenujte nástroje marketingového mixu</a:t>
            </a:r>
          </a:p>
          <a:p>
            <a:r>
              <a:rPr lang="cs-CZ" dirty="0" smtClean="0"/>
              <a:t>Co je koncepce totálního výrobku</a:t>
            </a:r>
          </a:p>
          <a:p>
            <a:r>
              <a:rPr lang="cs-CZ" dirty="0" smtClean="0"/>
              <a:t>Co je životní cyklus výrobku</a:t>
            </a:r>
          </a:p>
          <a:p>
            <a:r>
              <a:rPr lang="cs-CZ" dirty="0" smtClean="0"/>
              <a:t>Co je životnost výrobku</a:t>
            </a:r>
          </a:p>
          <a:p>
            <a:r>
              <a:rPr lang="cs-CZ" dirty="0" smtClean="0"/>
              <a:t>Vyjmenujte 4 cenové politiky</a:t>
            </a:r>
          </a:p>
          <a:p>
            <a:r>
              <a:rPr lang="cs-CZ" dirty="0" smtClean="0"/>
              <a:t>Jaké máme 2 distribuční cesty</a:t>
            </a:r>
          </a:p>
          <a:p>
            <a:r>
              <a:rPr lang="cs-CZ" dirty="0" smtClean="0"/>
              <a:t>Jaké máme 3 způsoby prodeje</a:t>
            </a:r>
          </a:p>
          <a:p>
            <a:r>
              <a:rPr lang="cs-CZ" dirty="0" smtClean="0"/>
              <a:t>Jaké nástroje zahrnuje komunikační mix</a:t>
            </a:r>
          </a:p>
          <a:p>
            <a:r>
              <a:rPr lang="cs-CZ" dirty="0" smtClean="0"/>
              <a:t>Co je AIDA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14058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4191744"/>
          </a:xfrm>
        </p:spPr>
        <p:txBody>
          <a:bodyPr>
            <a:normAutofit fontScale="85000" lnSpcReduction="100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smtClean="0"/>
              <a:t>KINDLOVÁ, </a:t>
            </a:r>
            <a:r>
              <a:rPr lang="cs-CZ" dirty="0"/>
              <a:t>J. trendy 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7612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8229600" cy="1143000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Marketingový mix </a:t>
            </a: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je souborem marketingových nástrojů, které firma používá k ovlivňování poptávky po svém produktu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293096"/>
            <a:ext cx="1829714" cy="176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85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4191744"/>
          </a:xfrm>
        </p:spPr>
        <p:txBody>
          <a:bodyPr anchor="t"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1722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Nástroje marketingového mixu </a:t>
            </a:r>
            <a:r>
              <a:rPr lang="cs-CZ" dirty="0" smtClean="0">
                <a:solidFill>
                  <a:srgbClr val="FF0000"/>
                </a:solidFill>
              </a:rPr>
              <a:t>,, 4P“</a:t>
            </a:r>
            <a:endParaRPr lang="cs-CZ" dirty="0">
              <a:solidFill>
                <a:srgbClr val="FF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2552207"/>
              </p:ext>
            </p:extLst>
          </p:nvPr>
        </p:nvGraphicFramePr>
        <p:xfrm>
          <a:off x="533400" y="116632"/>
          <a:ext cx="822960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71951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/>
          <a:lstStyle/>
          <a:p>
            <a:r>
              <a:rPr lang="cs-CZ" dirty="0" smtClean="0"/>
              <a:t>Výrobek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cs-CZ" sz="2400" b="1" dirty="0" smtClean="0">
                <a:latin typeface="Times New Roman"/>
                <a:ea typeface="Times New Roman"/>
              </a:rPr>
              <a:t>Je produkt </a:t>
            </a:r>
            <a:r>
              <a:rPr lang="cs-CZ" sz="2400" b="1" dirty="0">
                <a:latin typeface="Times New Roman"/>
                <a:ea typeface="Times New Roman"/>
              </a:rPr>
              <a:t>vlastní činnosti podniku, na kterém byly dokončeny všechny výrobní </a:t>
            </a:r>
            <a:r>
              <a:rPr lang="cs-CZ" sz="2400" b="1" dirty="0" smtClean="0">
                <a:latin typeface="Times New Roman"/>
                <a:ea typeface="Times New Roman"/>
              </a:rPr>
              <a:t>operace</a:t>
            </a:r>
          </a:p>
          <a:p>
            <a:pPr marL="0" indent="0">
              <a:spcAft>
                <a:spcPts val="0"/>
              </a:spcAft>
              <a:buNone/>
            </a:pPr>
            <a:endParaRPr lang="cs-CZ" sz="2400" b="1" dirty="0">
              <a:latin typeface="Times New Roman"/>
              <a:ea typeface="Times New Roman"/>
            </a:endParaRPr>
          </a:p>
          <a:p>
            <a:pPr lvl="0">
              <a:buFont typeface="Times New Roman"/>
              <a:buChar char="-"/>
              <a:tabLst>
                <a:tab pos="457200" algn="l"/>
              </a:tabLst>
            </a:pPr>
            <a:r>
              <a:rPr lang="cs-CZ" sz="2400" b="1" dirty="0">
                <a:latin typeface="Times New Roman"/>
                <a:ea typeface="Times New Roman"/>
              </a:rPr>
              <a:t>za produkt můžeme </a:t>
            </a:r>
            <a:r>
              <a:rPr lang="cs-CZ" sz="2400" b="1" dirty="0" smtClean="0">
                <a:latin typeface="Times New Roman"/>
                <a:ea typeface="Times New Roman"/>
              </a:rPr>
              <a:t>považovat:</a:t>
            </a:r>
          </a:p>
          <a:p>
            <a:pPr lvl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cs-CZ" sz="2400" b="1" dirty="0" smtClean="0">
                <a:latin typeface="Times New Roman"/>
                <a:ea typeface="Times New Roman"/>
              </a:rPr>
              <a:t>hmotné </a:t>
            </a:r>
            <a:r>
              <a:rPr lang="cs-CZ" sz="2400" b="1" dirty="0">
                <a:latin typeface="Times New Roman"/>
                <a:ea typeface="Times New Roman"/>
              </a:rPr>
              <a:t>výrobky </a:t>
            </a:r>
            <a:r>
              <a:rPr lang="cs-CZ" sz="2400" b="1" dirty="0" smtClean="0">
                <a:latin typeface="Times New Roman"/>
                <a:ea typeface="Times New Roman"/>
              </a:rPr>
              <a:t>(televize</a:t>
            </a:r>
            <a:r>
              <a:rPr lang="cs-CZ" sz="2400" b="1" dirty="0">
                <a:latin typeface="Times New Roman"/>
                <a:ea typeface="Times New Roman"/>
              </a:rPr>
              <a:t>, rádio, hokejová hůl, jogurt</a:t>
            </a:r>
            <a:r>
              <a:rPr lang="cs-CZ" sz="2400" b="1" dirty="0" smtClean="0">
                <a:latin typeface="Times New Roman"/>
                <a:ea typeface="Times New Roman"/>
              </a:rPr>
              <a:t>..)</a:t>
            </a:r>
          </a:p>
          <a:p>
            <a:pPr lvl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cs-CZ" sz="2400" b="1" dirty="0" smtClean="0">
                <a:latin typeface="Times New Roman"/>
                <a:ea typeface="Times New Roman"/>
              </a:rPr>
              <a:t>služby </a:t>
            </a:r>
            <a:r>
              <a:rPr lang="cs-CZ" sz="2400" b="1" dirty="0" smtClean="0">
                <a:latin typeface="Times New Roman"/>
                <a:ea typeface="Times New Roman"/>
              </a:rPr>
              <a:t>(bankovnictví</a:t>
            </a:r>
            <a:r>
              <a:rPr lang="cs-CZ" sz="2400" b="1" dirty="0">
                <a:latin typeface="Times New Roman"/>
                <a:ea typeface="Times New Roman"/>
              </a:rPr>
              <a:t>, pojišťovnictví, školství</a:t>
            </a:r>
            <a:r>
              <a:rPr lang="cs-CZ" sz="2400" b="1" dirty="0" smtClean="0">
                <a:latin typeface="Times New Roman"/>
                <a:ea typeface="Times New Roman"/>
              </a:rPr>
              <a:t>..)</a:t>
            </a:r>
          </a:p>
          <a:p>
            <a:pPr lvl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cs-CZ" sz="2400" b="1" dirty="0" smtClean="0">
                <a:latin typeface="Times New Roman"/>
                <a:ea typeface="Times New Roman"/>
              </a:rPr>
              <a:t>myšlenky </a:t>
            </a:r>
            <a:r>
              <a:rPr lang="cs-CZ" sz="2400" b="1" dirty="0" smtClean="0">
                <a:latin typeface="Times New Roman"/>
                <a:ea typeface="Times New Roman"/>
              </a:rPr>
              <a:t>(volební </a:t>
            </a:r>
            <a:r>
              <a:rPr lang="cs-CZ" sz="2400" b="1" dirty="0">
                <a:latin typeface="Times New Roman"/>
                <a:ea typeface="Times New Roman"/>
              </a:rPr>
              <a:t>program, licence, patenty</a:t>
            </a:r>
            <a:r>
              <a:rPr lang="cs-CZ" sz="2400" b="1" dirty="0" smtClean="0">
                <a:latin typeface="Times New Roman"/>
                <a:ea typeface="Times New Roman"/>
              </a:rPr>
              <a:t>)</a:t>
            </a:r>
          </a:p>
          <a:p>
            <a:pPr lvl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cs-CZ" sz="2400" b="1" dirty="0" smtClean="0">
                <a:latin typeface="Times New Roman"/>
                <a:ea typeface="Times New Roman"/>
              </a:rPr>
              <a:t>je </a:t>
            </a:r>
            <a:r>
              <a:rPr lang="cs-CZ" sz="2400" b="1" dirty="0" smtClean="0">
                <a:latin typeface="Times New Roman"/>
                <a:ea typeface="Times New Roman"/>
              </a:rPr>
              <a:t>cokoliv, co firma nabízí zákazníkovi </a:t>
            </a:r>
            <a:r>
              <a:rPr lang="cs-CZ" sz="2400" b="1" dirty="0" smtClean="0">
                <a:latin typeface="Times New Roman"/>
                <a:ea typeface="Times New Roman"/>
              </a:rPr>
              <a:t/>
            </a:r>
            <a:br>
              <a:rPr lang="cs-CZ" sz="2400" b="1" dirty="0" smtClean="0">
                <a:latin typeface="Times New Roman"/>
                <a:ea typeface="Times New Roman"/>
              </a:rPr>
            </a:br>
            <a:r>
              <a:rPr lang="cs-CZ" sz="2400" b="1" dirty="0" smtClean="0">
                <a:latin typeface="Times New Roman"/>
                <a:ea typeface="Times New Roman"/>
              </a:rPr>
              <a:t>k </a:t>
            </a:r>
            <a:r>
              <a:rPr lang="cs-CZ" sz="2400" b="1" dirty="0" smtClean="0">
                <a:latin typeface="Times New Roman"/>
                <a:ea typeface="Times New Roman"/>
              </a:rPr>
              <a:t>uspokojení jeho potřeb</a:t>
            </a:r>
            <a:endParaRPr lang="cs-CZ" sz="2400" b="1" dirty="0">
              <a:latin typeface="Times New Roman"/>
              <a:ea typeface="Times New Roman"/>
            </a:endParaRP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54159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 fontScale="90000"/>
          </a:bodyPr>
          <a:lstStyle/>
          <a:p>
            <a:pPr marL="457200">
              <a:spcAft>
                <a:spcPts val="0"/>
              </a:spcAft>
            </a:pPr>
            <a:r>
              <a:rPr lang="cs-CZ" b="1" dirty="0">
                <a:solidFill>
                  <a:schemeClr val="accent4">
                    <a:lumMod val="50000"/>
                  </a:schemeClr>
                </a:solidFill>
                <a:latin typeface="Times New Roman"/>
              </a:rPr>
              <a:t>Koncepce totálního výrobku</a:t>
            </a:r>
            <a:br>
              <a:rPr lang="cs-CZ" b="1" dirty="0">
                <a:solidFill>
                  <a:schemeClr val="accent4">
                    <a:lumMod val="50000"/>
                  </a:schemeClr>
                </a:solidFill>
                <a:latin typeface="Times New Roman"/>
              </a:rPr>
            </a:br>
            <a:endParaRPr lang="cs-CZ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/>
          </a:bodyPr>
          <a:lstStyle/>
          <a:p>
            <a:pPr lvl="0">
              <a:buFont typeface="Times New Roman"/>
              <a:buChar char="-"/>
              <a:tabLst>
                <a:tab pos="457200" algn="l"/>
              </a:tabLst>
            </a:pPr>
            <a:r>
              <a:rPr lang="cs-CZ" sz="2800" dirty="0">
                <a:latin typeface="Times New Roman"/>
                <a:ea typeface="Times New Roman"/>
              </a:rPr>
              <a:t>výrobek není na trhu nabízen jen jako souhrn užitných vlastností, které slouží k uspokojování potřeb, ale jako způsob řešení problému spotřebitele = tedy hovoříme o koncepci totálního výrobku</a:t>
            </a:r>
          </a:p>
          <a:p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9484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5589240"/>
            <a:ext cx="6554867" cy="792088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/>
          </a:bodyPr>
          <a:lstStyle/>
          <a:p>
            <a:r>
              <a:rPr lang="cs-CZ" dirty="0">
                <a:latin typeface="Times New Roman"/>
                <a:ea typeface="Times New Roman"/>
              </a:rPr>
              <a:t>totální výrobek má 3 </a:t>
            </a:r>
            <a:r>
              <a:rPr lang="cs-CZ" sz="2000" dirty="0">
                <a:latin typeface="Times New Roman"/>
                <a:ea typeface="Times New Roman"/>
              </a:rPr>
              <a:t>vrstvy</a:t>
            </a:r>
            <a:endParaRPr lang="cs-CZ" sz="2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0777886"/>
              </p:ext>
            </p:extLst>
          </p:nvPr>
        </p:nvGraphicFramePr>
        <p:xfrm>
          <a:off x="533400" y="188640"/>
          <a:ext cx="82296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836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116632"/>
            <a:ext cx="8143056" cy="6624736"/>
          </a:xfrm>
          <a:gradFill>
            <a:gsLst>
              <a:gs pos="10000">
                <a:schemeClr val="bg2">
                  <a:tint val="97000"/>
                  <a:hueMod val="142000"/>
                  <a:satMod val="200000"/>
                  <a:lumMod val="118000"/>
                </a:schemeClr>
              </a:gs>
              <a:gs pos="100000">
                <a:schemeClr val="bg2">
                  <a:shade val="94000"/>
                  <a:hueMod val="22000"/>
                  <a:satMod val="220000"/>
                  <a:lumMod val="62000"/>
                </a:schemeClr>
              </a:gs>
            </a:gsLst>
            <a:lin ang="6120000" scaled="1"/>
          </a:gradFill>
        </p:spPr>
        <p:txBody>
          <a:bodyPr>
            <a:normAutofit lnSpcReduction="10000"/>
          </a:bodyPr>
          <a:lstStyle/>
          <a:p>
            <a:pPr lvl="0">
              <a:spcAft>
                <a:spcPts val="0"/>
              </a:spcAft>
              <a:buClr>
                <a:prstClr val="white"/>
              </a:buClr>
            </a:pPr>
            <a:r>
              <a:rPr lang="cs-CZ" sz="1800" b="1" dirty="0">
                <a:solidFill>
                  <a:srgbClr val="800000"/>
                </a:solidFill>
                <a:latin typeface="Times New Roman"/>
                <a:ea typeface="Times New Roman"/>
              </a:rPr>
              <a:t> </a:t>
            </a:r>
            <a:r>
              <a:rPr lang="cs-CZ" sz="1800" b="1" dirty="0" smtClean="0">
                <a:solidFill>
                  <a:srgbClr val="800000"/>
                </a:solidFill>
                <a:latin typeface="Times New Roman"/>
                <a:ea typeface="Times New Roman"/>
              </a:rPr>
              <a:t>   </a:t>
            </a:r>
            <a:r>
              <a:rPr lang="cs-CZ" sz="1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1</a:t>
            </a:r>
            <a:r>
              <a:rPr lang="cs-CZ" sz="1800" b="1" dirty="0">
                <a:solidFill>
                  <a:schemeClr val="bg1"/>
                </a:solidFill>
                <a:latin typeface="Times New Roman"/>
                <a:ea typeface="Times New Roman"/>
              </a:rPr>
              <a:t>. jádro, vyjadřující užitnou hodnotu výrobku</a:t>
            </a: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800" b="1" dirty="0">
                <a:solidFill>
                  <a:schemeClr val="bg1"/>
                </a:solidFill>
                <a:latin typeface="Times New Roman"/>
                <a:ea typeface="Times New Roman"/>
              </a:rPr>
              <a:t>     2. </a:t>
            </a:r>
            <a:r>
              <a:rPr lang="cs-CZ" sz="1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zhmotnělý </a:t>
            </a:r>
            <a:r>
              <a:rPr lang="cs-CZ" sz="1800" b="1" dirty="0">
                <a:solidFill>
                  <a:schemeClr val="bg1"/>
                </a:solidFill>
                <a:latin typeface="Times New Roman"/>
                <a:ea typeface="Times New Roman"/>
              </a:rPr>
              <a:t>výrobek včetně vnějších znaků</a:t>
            </a:r>
            <a:endParaRPr lang="cs-CZ" sz="180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 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</a:t>
            </a: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  • značka = jejich smyslem je: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lvl="0">
              <a:buClr>
                <a:prstClr val="white"/>
              </a:buClr>
              <a:buFont typeface="Times New Roman"/>
              <a:buChar char="-"/>
              <a:tabLst>
                <a:tab pos="1143000" algn="l"/>
              </a:tabLst>
            </a:pP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zhodnocení výrobku v očích spotřebitele</a:t>
            </a:r>
          </a:p>
          <a:p>
            <a:pPr lvl="0">
              <a:buClr>
                <a:prstClr val="white"/>
              </a:buClr>
              <a:buFont typeface="Times New Roman"/>
              <a:buChar char="-"/>
              <a:tabLst>
                <a:tab pos="1143000" algn="l"/>
              </a:tabLst>
            </a:pP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odlišit výrobek od výrobků, které nabízí konkurence</a:t>
            </a:r>
          </a:p>
          <a:p>
            <a:pPr lvl="0">
              <a:buClr>
                <a:prstClr val="white"/>
              </a:buClr>
              <a:buFont typeface="Times New Roman"/>
              <a:buChar char="-"/>
              <a:tabLst>
                <a:tab pos="1143000" algn="l"/>
              </a:tabLst>
            </a:pP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může být vyjádřena slovně, číselně, znakem, kombinací                </a:t>
            </a: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</a:t>
            </a: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• obal, který plní propagační a ochranou funkci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• jakost </a:t>
            </a:r>
            <a:r>
              <a:rPr lang="cs-CZ" sz="1600" b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(kvalita</a:t>
            </a: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) výrobku</a:t>
            </a: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 = je dána srovnáváním vlastností a vzhledu výrobku se stanovenými předpisy </a:t>
            </a:r>
            <a:r>
              <a:rPr lang="cs-CZ" sz="1600" dirty="0" smtClean="0">
                <a:solidFill>
                  <a:prstClr val="white"/>
                </a:solidFill>
                <a:latin typeface="Times New Roman"/>
                <a:ea typeface="Times New Roman"/>
              </a:rPr>
              <a:t>(normami</a:t>
            </a: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)</a:t>
            </a: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• design</a:t>
            </a: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 = je tvořen výběrem a zpracováním materiálu, tvarováním,  barvou</a:t>
            </a: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</a:t>
            </a:r>
            <a:r>
              <a:rPr lang="cs-CZ" sz="1600" b="1" dirty="0">
                <a:solidFill>
                  <a:prstClr val="white"/>
                </a:solidFill>
                <a:latin typeface="Times New Roman"/>
                <a:ea typeface="Times New Roman"/>
              </a:rPr>
              <a:t>• styl</a:t>
            </a: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 = je tvořen kombinací </a:t>
            </a:r>
            <a:r>
              <a:rPr lang="cs-CZ" sz="1600" dirty="0" smtClean="0">
                <a:solidFill>
                  <a:prstClr val="white"/>
                </a:solidFill>
                <a:latin typeface="Times New Roman"/>
                <a:ea typeface="Times New Roman"/>
              </a:rPr>
              <a:t>linií </a:t>
            </a:r>
            <a:r>
              <a:rPr lang="cs-CZ" sz="1600" dirty="0">
                <a:solidFill>
                  <a:prstClr val="white"/>
                </a:solidFill>
                <a:latin typeface="Times New Roman"/>
                <a:ea typeface="Times New Roman"/>
              </a:rPr>
              <a:t>a forem, je-li styl všeobecně přijat hovoříme o módě</a:t>
            </a: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dirty="0" smtClean="0">
                <a:solidFill>
                  <a:srgbClr val="800000"/>
                </a:solidFill>
                <a:latin typeface="Times New Roman"/>
                <a:ea typeface="Times New Roman"/>
              </a:rPr>
              <a:t> </a:t>
            </a:r>
            <a:endParaRPr lang="cs-CZ" sz="1600" dirty="0" smtClean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cs-CZ" sz="1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   3. </a:t>
            </a:r>
            <a:r>
              <a:rPr lang="cs-CZ" sz="1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rozšířený výrobek</a:t>
            </a: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dirty="0" smtClean="0">
                <a:solidFill>
                  <a:prstClr val="white"/>
                </a:solidFill>
                <a:latin typeface="Times New Roman"/>
                <a:ea typeface="Times New Roman"/>
              </a:rPr>
              <a:t>Patří sem služby k výrobku: </a:t>
            </a:r>
            <a:r>
              <a:rPr lang="cs-CZ" sz="1600" b="1" i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• leasing</a:t>
            </a:r>
            <a:endParaRPr lang="cs-CZ" sz="1600" dirty="0" smtClean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i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             </a:t>
            </a:r>
            <a:r>
              <a:rPr lang="cs-CZ" sz="1600" b="1" i="1" dirty="0">
                <a:solidFill>
                  <a:prstClr val="white"/>
                </a:solidFill>
                <a:latin typeface="Times New Roman"/>
                <a:ea typeface="Times New Roman"/>
              </a:rPr>
              <a:t>• servis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i="1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             • instalace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i="1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             • záruční lhůta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i="1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             • úvěr</a:t>
            </a:r>
            <a:endParaRPr lang="cs-CZ" sz="16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228600" lvl="0">
              <a:spcAft>
                <a:spcPts val="0"/>
              </a:spcAft>
              <a:buClr>
                <a:prstClr val="white"/>
              </a:buClr>
            </a:pPr>
            <a:r>
              <a:rPr lang="cs-CZ" sz="1600" b="1" i="1" dirty="0">
                <a:solidFill>
                  <a:prstClr val="white"/>
                </a:solidFill>
                <a:latin typeface="Times New Roman"/>
                <a:ea typeface="Times New Roman"/>
              </a:rPr>
              <a:t>                                              • dodávka</a:t>
            </a:r>
            <a:endParaRPr lang="cs-CZ" sz="1600" dirty="0">
              <a:solidFill>
                <a:prstClr val="white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54116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Řez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Řez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Řez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903AAAE-3EA5-424A-B142-CC51DC1F897D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261</TotalTime>
  <Words>1307</Words>
  <Application>Microsoft Office PowerPoint</Application>
  <PresentationFormat>Předvádění na obrazovce (4:3)</PresentationFormat>
  <Paragraphs>245</Paragraphs>
  <Slides>40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1" baseType="lpstr">
      <vt:lpstr>Řez</vt:lpstr>
      <vt:lpstr>Marketingový mix</vt:lpstr>
      <vt:lpstr>Prezentace aplikace PowerPoint</vt:lpstr>
      <vt:lpstr>Cíl marketingu</vt:lpstr>
      <vt:lpstr>Marketingový mix – je souborem marketingových nástrojů, které firma používá k ovlivňování poptávky po svém produktu</vt:lpstr>
      <vt:lpstr>Nástroje marketingového mixu ,, 4P“</vt:lpstr>
      <vt:lpstr>Výrobek</vt:lpstr>
      <vt:lpstr>Koncepce totálního výrobku </vt:lpstr>
      <vt:lpstr>totální výrobek má 3 vrstvy</vt:lpstr>
      <vt:lpstr>Prezentace aplikace PowerPoint</vt:lpstr>
      <vt:lpstr>Životní cyklus výrobku </vt:lpstr>
      <vt:lpstr>Životnost výrobku doba, po kterou se výrobek prodává na trhu  </vt:lpstr>
      <vt:lpstr>Cena</vt:lpstr>
      <vt:lpstr>Zájmy prodávajícího  a kupujícího</vt:lpstr>
      <vt:lpstr>Stanovení optimální ceny výrobku je velmi obtížné a je ovlivňováno mnoha faktory: </vt:lpstr>
      <vt:lpstr>Cenové politiky</vt:lpstr>
      <vt:lpstr>Cenové politiky</vt:lpstr>
      <vt:lpstr>Cenové politiky</vt:lpstr>
      <vt:lpstr>Cenové politiky</vt:lpstr>
      <vt:lpstr>Cesty prodeje - distribuce</vt:lpstr>
      <vt:lpstr>Odbytové cesty zahrnují mezičlánky, pomocí nichž se zboží dostává od výrobce  k zákazníkovi. Rozlišujeme 2 prodejní cesty</vt:lpstr>
      <vt:lpstr>Přímá distribuce</vt:lpstr>
      <vt:lpstr>Nepřímá distribuce</vt:lpstr>
      <vt:lpstr>Srovnání přímé a nepřímé distribuce</vt:lpstr>
      <vt:lpstr>Funkce distribučních cest</vt:lpstr>
      <vt:lpstr>Intenzita prodeje – určuje jaký způsob přesunu zboží výrobce zvolí (určuje způsob, pomocí kterého se bude realizovat samotný prodej)</vt:lpstr>
      <vt:lpstr>Intenzita prodeje – určuje jaký způsob přesunu zboží výrobce zvolí (určuje způsob, pomocí kterého se bude realizovat samotný prodej)</vt:lpstr>
      <vt:lpstr>Intenzita prodeje – určuje, jaký způsob přesunu zboží výrobce zvolí (určuje způsob, pomocí kterého se bude realizovat samotný prodej)</vt:lpstr>
      <vt:lpstr>Intenzita prodeje – určuje jaký způsob přesunu zboží výrobce zvolí (určuje způsob, pomocí kterého se bude realizovat samotný prodej)</vt:lpstr>
      <vt:lpstr>  Propagace – poslední nástroj ,,4P“ neboli  Marketingová komunikace</vt:lpstr>
      <vt:lpstr>Prezentace aplikace PowerPoint</vt:lpstr>
      <vt:lpstr>     Je důležitá, aby spotřebitelé o produktu slyšeli a byli přesvědčení o jeho výhodách</vt:lpstr>
      <vt:lpstr>PROPAGACE (MARKETINGOVÁ KOMUNIKACE)</vt:lpstr>
      <vt:lpstr>Prezentace aplikace PowerPoint</vt:lpstr>
      <vt:lpstr>Prezentace aplikace PowerPoint</vt:lpstr>
      <vt:lpstr>Marketingová komunikace Podstatou marketingové komunikace je přenos sdělení mezi: </vt:lpstr>
      <vt:lpstr>KOMUNIKAČNÍ MODEL AIDA Každý spotřebitel prochází před koupí 4 fázemi svého vztahu k výrobku: </vt:lpstr>
      <vt:lpstr>Prezentace aplikace PowerPoint</vt:lpstr>
      <vt:lpstr>Otázky k procvičování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Marketingový mix</dc:title>
  <cp:lastModifiedBy>LIVA</cp:lastModifiedBy>
  <cp:revision>35</cp:revision>
  <dcterms:modified xsi:type="dcterms:W3CDTF">2014-10-24T14:27:26Z</dcterms:modified>
</cp:coreProperties>
</file>