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70" r:id="rId17"/>
    <p:sldId id="272" r:id="rId1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6A9B9E-6C36-451F-A5A1-A9B90A482C8A}" type="doc">
      <dgm:prSet loTypeId="urn:microsoft.com/office/officeart/2005/8/layout/pyramid2" loCatId="pyramid" qsTypeId="urn:microsoft.com/office/officeart/2005/8/quickstyle/3d5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EF77213C-3650-4059-AC6A-144BA56690B5}">
      <dgm:prSet/>
      <dgm:spPr/>
      <dgm:t>
        <a:bodyPr/>
        <a:lstStyle/>
        <a:p>
          <a:pPr rtl="0"/>
          <a:r>
            <a:rPr lang="cs-CZ" smtClean="0"/>
            <a:t>Organizace (firmy)</a:t>
          </a:r>
          <a:endParaRPr lang="cs-CZ"/>
        </a:p>
      </dgm:t>
    </dgm:pt>
    <dgm:pt modelId="{9D840784-B454-4E6A-82AC-FB1B088ED934}" type="parTrans" cxnId="{CF7F8093-2800-4F67-9A9F-384D4B9B57C4}">
      <dgm:prSet/>
      <dgm:spPr/>
      <dgm:t>
        <a:bodyPr/>
        <a:lstStyle/>
        <a:p>
          <a:endParaRPr lang="cs-CZ"/>
        </a:p>
      </dgm:t>
    </dgm:pt>
    <dgm:pt modelId="{A0BCF6F0-6082-48FB-8BD8-444A8D43A6E4}" type="sibTrans" cxnId="{CF7F8093-2800-4F67-9A9F-384D4B9B57C4}">
      <dgm:prSet/>
      <dgm:spPr/>
      <dgm:t>
        <a:bodyPr/>
        <a:lstStyle/>
        <a:p>
          <a:endParaRPr lang="cs-CZ"/>
        </a:p>
      </dgm:t>
    </dgm:pt>
    <dgm:pt modelId="{4567A125-C64F-4576-BAA1-33541FA0A621}">
      <dgm:prSet/>
      <dgm:spPr/>
      <dgm:t>
        <a:bodyPr/>
        <a:lstStyle/>
        <a:p>
          <a:pPr rtl="0"/>
          <a:r>
            <a:rPr lang="cs-CZ" smtClean="0"/>
            <a:t>Domácnosti</a:t>
          </a:r>
          <a:endParaRPr lang="cs-CZ"/>
        </a:p>
      </dgm:t>
    </dgm:pt>
    <dgm:pt modelId="{A28B281D-5873-4A2C-9AFB-1B79A329E317}" type="parTrans" cxnId="{BDE66D28-4A18-44E0-A288-F1655526F78F}">
      <dgm:prSet/>
      <dgm:spPr/>
      <dgm:t>
        <a:bodyPr/>
        <a:lstStyle/>
        <a:p>
          <a:endParaRPr lang="cs-CZ"/>
        </a:p>
      </dgm:t>
    </dgm:pt>
    <dgm:pt modelId="{3C808500-44BC-43CE-B584-53B7631EB800}" type="sibTrans" cxnId="{BDE66D28-4A18-44E0-A288-F1655526F78F}">
      <dgm:prSet/>
      <dgm:spPr/>
      <dgm:t>
        <a:bodyPr/>
        <a:lstStyle/>
        <a:p>
          <a:endParaRPr lang="cs-CZ"/>
        </a:p>
      </dgm:t>
    </dgm:pt>
    <dgm:pt modelId="{6502CD47-680C-4973-9EE0-9257A862A960}">
      <dgm:prSet/>
      <dgm:spPr/>
      <dgm:t>
        <a:bodyPr/>
        <a:lstStyle/>
        <a:p>
          <a:pPr rtl="0"/>
          <a:r>
            <a:rPr lang="cs-CZ" smtClean="0"/>
            <a:t>Stát</a:t>
          </a:r>
          <a:endParaRPr lang="cs-CZ"/>
        </a:p>
      </dgm:t>
    </dgm:pt>
    <dgm:pt modelId="{91274D1C-CF91-4FB8-A760-B0F1326F0068}" type="parTrans" cxnId="{5924A9DF-7949-46DF-A941-FBFB636F49AF}">
      <dgm:prSet/>
      <dgm:spPr/>
      <dgm:t>
        <a:bodyPr/>
        <a:lstStyle/>
        <a:p>
          <a:endParaRPr lang="cs-CZ"/>
        </a:p>
      </dgm:t>
    </dgm:pt>
    <dgm:pt modelId="{BA1C3ABE-253D-44FB-B557-C4CB48BE2BD4}" type="sibTrans" cxnId="{5924A9DF-7949-46DF-A941-FBFB636F49AF}">
      <dgm:prSet/>
      <dgm:spPr/>
      <dgm:t>
        <a:bodyPr/>
        <a:lstStyle/>
        <a:p>
          <a:endParaRPr lang="cs-CZ"/>
        </a:p>
      </dgm:t>
    </dgm:pt>
    <dgm:pt modelId="{3A2B58DC-2F2B-4412-A921-97244C8DDE2D}" type="pres">
      <dgm:prSet presAssocID="{626A9B9E-6C36-451F-A5A1-A9B90A482C8A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E8E15E8D-288C-42D0-A2FB-79D04D37C81C}" type="pres">
      <dgm:prSet presAssocID="{626A9B9E-6C36-451F-A5A1-A9B90A482C8A}" presName="pyramid" presStyleLbl="node1" presStyleIdx="0" presStyleCnt="1"/>
      <dgm:spPr/>
    </dgm:pt>
    <dgm:pt modelId="{1B2FBDEF-308A-4A7A-A40A-F748C05FE2D1}" type="pres">
      <dgm:prSet presAssocID="{626A9B9E-6C36-451F-A5A1-A9B90A482C8A}" presName="theList" presStyleCnt="0"/>
      <dgm:spPr/>
    </dgm:pt>
    <dgm:pt modelId="{F980B13D-189C-41C3-A0C6-63001E7C3E0A}" type="pres">
      <dgm:prSet presAssocID="{EF77213C-3650-4059-AC6A-144BA56690B5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88DA08E-F61F-4C04-AD44-5DFC72500475}" type="pres">
      <dgm:prSet presAssocID="{EF77213C-3650-4059-AC6A-144BA56690B5}" presName="aSpace" presStyleCnt="0"/>
      <dgm:spPr/>
    </dgm:pt>
    <dgm:pt modelId="{B4B5FD1B-B7E0-4442-926E-000E3CF8F5AD}" type="pres">
      <dgm:prSet presAssocID="{4567A125-C64F-4576-BAA1-33541FA0A62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9B180F3-14D8-45D9-9883-448F242B19C1}" type="pres">
      <dgm:prSet presAssocID="{4567A125-C64F-4576-BAA1-33541FA0A621}" presName="aSpace" presStyleCnt="0"/>
      <dgm:spPr/>
    </dgm:pt>
    <dgm:pt modelId="{62781086-CB16-410D-A006-65622E433797}" type="pres">
      <dgm:prSet presAssocID="{6502CD47-680C-4973-9EE0-9257A862A960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D116D4-F185-4979-8E0B-852BB0CCC132}" type="pres">
      <dgm:prSet presAssocID="{6502CD47-680C-4973-9EE0-9257A862A960}" presName="aSpace" presStyleCnt="0"/>
      <dgm:spPr/>
    </dgm:pt>
  </dgm:ptLst>
  <dgm:cxnLst>
    <dgm:cxn modelId="{BDE66D28-4A18-44E0-A288-F1655526F78F}" srcId="{626A9B9E-6C36-451F-A5A1-A9B90A482C8A}" destId="{4567A125-C64F-4576-BAA1-33541FA0A621}" srcOrd="1" destOrd="0" parTransId="{A28B281D-5873-4A2C-9AFB-1B79A329E317}" sibTransId="{3C808500-44BC-43CE-B584-53B7631EB800}"/>
    <dgm:cxn modelId="{CF7F8093-2800-4F67-9A9F-384D4B9B57C4}" srcId="{626A9B9E-6C36-451F-A5A1-A9B90A482C8A}" destId="{EF77213C-3650-4059-AC6A-144BA56690B5}" srcOrd="0" destOrd="0" parTransId="{9D840784-B454-4E6A-82AC-FB1B088ED934}" sibTransId="{A0BCF6F0-6082-48FB-8BD8-444A8D43A6E4}"/>
    <dgm:cxn modelId="{F5736225-DE5E-4F58-B2AA-D3BEC4F725D4}" type="presOf" srcId="{EF77213C-3650-4059-AC6A-144BA56690B5}" destId="{F980B13D-189C-41C3-A0C6-63001E7C3E0A}" srcOrd="0" destOrd="0" presId="urn:microsoft.com/office/officeart/2005/8/layout/pyramid2"/>
    <dgm:cxn modelId="{1D9F33F3-D53D-4484-8781-496A6F29EC5A}" type="presOf" srcId="{6502CD47-680C-4973-9EE0-9257A862A960}" destId="{62781086-CB16-410D-A006-65622E433797}" srcOrd="0" destOrd="0" presId="urn:microsoft.com/office/officeart/2005/8/layout/pyramid2"/>
    <dgm:cxn modelId="{C4B50BBB-A954-48FC-BA56-B8605FCA7012}" type="presOf" srcId="{4567A125-C64F-4576-BAA1-33541FA0A621}" destId="{B4B5FD1B-B7E0-4442-926E-000E3CF8F5AD}" srcOrd="0" destOrd="0" presId="urn:microsoft.com/office/officeart/2005/8/layout/pyramid2"/>
    <dgm:cxn modelId="{D53DC0F7-11E0-4263-A6FB-9DFEE1E32778}" type="presOf" srcId="{626A9B9E-6C36-451F-A5A1-A9B90A482C8A}" destId="{3A2B58DC-2F2B-4412-A921-97244C8DDE2D}" srcOrd="0" destOrd="0" presId="urn:microsoft.com/office/officeart/2005/8/layout/pyramid2"/>
    <dgm:cxn modelId="{5924A9DF-7949-46DF-A941-FBFB636F49AF}" srcId="{626A9B9E-6C36-451F-A5A1-A9B90A482C8A}" destId="{6502CD47-680C-4973-9EE0-9257A862A960}" srcOrd="2" destOrd="0" parTransId="{91274D1C-CF91-4FB8-A760-B0F1326F0068}" sibTransId="{BA1C3ABE-253D-44FB-B557-C4CB48BE2BD4}"/>
    <dgm:cxn modelId="{3ACBB27C-0685-4F86-A4D8-F7CC0019904B}" type="presParOf" srcId="{3A2B58DC-2F2B-4412-A921-97244C8DDE2D}" destId="{E8E15E8D-288C-42D0-A2FB-79D04D37C81C}" srcOrd="0" destOrd="0" presId="urn:microsoft.com/office/officeart/2005/8/layout/pyramid2"/>
    <dgm:cxn modelId="{7432D833-C956-43A7-BDEC-9AD1C8D6AFC0}" type="presParOf" srcId="{3A2B58DC-2F2B-4412-A921-97244C8DDE2D}" destId="{1B2FBDEF-308A-4A7A-A40A-F748C05FE2D1}" srcOrd="1" destOrd="0" presId="urn:microsoft.com/office/officeart/2005/8/layout/pyramid2"/>
    <dgm:cxn modelId="{9986AE7C-B452-4F6B-A8AA-02FF9161F930}" type="presParOf" srcId="{1B2FBDEF-308A-4A7A-A40A-F748C05FE2D1}" destId="{F980B13D-189C-41C3-A0C6-63001E7C3E0A}" srcOrd="0" destOrd="0" presId="urn:microsoft.com/office/officeart/2005/8/layout/pyramid2"/>
    <dgm:cxn modelId="{E0B80CBF-BB1B-4D39-8DD8-D4FEE26B2353}" type="presParOf" srcId="{1B2FBDEF-308A-4A7A-A40A-F748C05FE2D1}" destId="{788DA08E-F61F-4C04-AD44-5DFC72500475}" srcOrd="1" destOrd="0" presId="urn:microsoft.com/office/officeart/2005/8/layout/pyramid2"/>
    <dgm:cxn modelId="{26FDA043-4D47-49FE-9157-5BF63F7435D0}" type="presParOf" srcId="{1B2FBDEF-308A-4A7A-A40A-F748C05FE2D1}" destId="{B4B5FD1B-B7E0-4442-926E-000E3CF8F5AD}" srcOrd="2" destOrd="0" presId="urn:microsoft.com/office/officeart/2005/8/layout/pyramid2"/>
    <dgm:cxn modelId="{FBD9A4B2-9672-41BA-8A8E-926A72549010}" type="presParOf" srcId="{1B2FBDEF-308A-4A7A-A40A-F748C05FE2D1}" destId="{19B180F3-14D8-45D9-9883-448F242B19C1}" srcOrd="3" destOrd="0" presId="urn:microsoft.com/office/officeart/2005/8/layout/pyramid2"/>
    <dgm:cxn modelId="{EF8C2342-4AD2-4C61-83E2-6265781DBE69}" type="presParOf" srcId="{1B2FBDEF-308A-4A7A-A40A-F748C05FE2D1}" destId="{62781086-CB16-410D-A006-65622E433797}" srcOrd="4" destOrd="0" presId="urn:microsoft.com/office/officeart/2005/8/layout/pyramid2"/>
    <dgm:cxn modelId="{7C59B972-FCA2-4D9A-B262-6044E06E606C}" type="presParOf" srcId="{1B2FBDEF-308A-4A7A-A40A-F748C05FE2D1}" destId="{15D116D4-F185-4979-8E0B-852BB0CCC13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C57553-97FE-4ED4-8FCA-1938A093E650}" type="doc">
      <dgm:prSet loTypeId="urn:microsoft.com/office/officeart/2008/layout/AscendingPictureAccentProcess" loCatId="process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9BCCC0F5-F376-47FA-8813-4503CB0D63C2}">
      <dgm:prSet/>
      <dgm:spPr/>
      <dgm:t>
        <a:bodyPr/>
        <a:lstStyle/>
        <a:p>
          <a:pPr rtl="0"/>
          <a:r>
            <a:rPr lang="cs-CZ" smtClean="0"/>
            <a:t>ZISKOVÉ </a:t>
          </a:r>
          <a:endParaRPr lang="cs-CZ"/>
        </a:p>
      </dgm:t>
    </dgm:pt>
    <dgm:pt modelId="{2FBECCB8-DDF3-42FB-A911-DE86A88BFD5F}" type="parTrans" cxnId="{8A234E45-FBDD-4FED-AC5C-13C6B07D05AC}">
      <dgm:prSet/>
      <dgm:spPr/>
      <dgm:t>
        <a:bodyPr/>
        <a:lstStyle/>
        <a:p>
          <a:endParaRPr lang="cs-CZ"/>
        </a:p>
      </dgm:t>
    </dgm:pt>
    <dgm:pt modelId="{858BB0FD-EE43-46AD-A13C-0D3959D19AE2}" type="sibTrans" cxnId="{8A234E45-FBDD-4FED-AC5C-13C6B07D05AC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  <dgm:t>
        <a:bodyPr/>
        <a:lstStyle/>
        <a:p>
          <a:endParaRPr lang="cs-CZ"/>
        </a:p>
      </dgm:t>
    </dgm:pt>
    <dgm:pt modelId="{0B259D94-A64C-4999-AACA-AB8C3DD8FA61}">
      <dgm:prSet/>
      <dgm:spPr/>
      <dgm:t>
        <a:bodyPr/>
        <a:lstStyle/>
        <a:p>
          <a:pPr rtl="0"/>
          <a:r>
            <a:rPr lang="cs-CZ" smtClean="0"/>
            <a:t>NEZISKOVÉ</a:t>
          </a:r>
          <a:endParaRPr lang="cs-CZ"/>
        </a:p>
      </dgm:t>
    </dgm:pt>
    <dgm:pt modelId="{AC2AC9C8-2BEB-4DF9-AB79-65365F373CCC}" type="parTrans" cxnId="{ADAAD4D9-4DFE-449D-9081-5AFFD50C4D51}">
      <dgm:prSet/>
      <dgm:spPr/>
      <dgm:t>
        <a:bodyPr/>
        <a:lstStyle/>
        <a:p>
          <a:endParaRPr lang="cs-CZ"/>
        </a:p>
      </dgm:t>
    </dgm:pt>
    <dgm:pt modelId="{259B1176-6E97-4E20-93DE-80DBBEADC2B3}" type="sibTrans" cxnId="{ADAAD4D9-4DFE-449D-9081-5AFFD50C4D51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  <dgm:t>
        <a:bodyPr/>
        <a:lstStyle/>
        <a:p>
          <a:endParaRPr lang="cs-CZ"/>
        </a:p>
      </dgm:t>
    </dgm:pt>
    <dgm:pt modelId="{F777F891-884F-4888-A257-BC4ACC12E335}" type="pres">
      <dgm:prSet presAssocID="{34C57553-97FE-4ED4-8FCA-1938A093E65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cs-CZ"/>
        </a:p>
      </dgm:t>
    </dgm:pt>
    <dgm:pt modelId="{2C3E4BE7-62FA-4842-87ED-AEC12046ED78}" type="pres">
      <dgm:prSet presAssocID="{34C57553-97FE-4ED4-8FCA-1938A093E650}" presName="dot1" presStyleLbl="alignNode1" presStyleIdx="0" presStyleCnt="10"/>
      <dgm:spPr/>
    </dgm:pt>
    <dgm:pt modelId="{FDC86D9B-A091-48C6-B82B-D53177F35D07}" type="pres">
      <dgm:prSet presAssocID="{34C57553-97FE-4ED4-8FCA-1938A093E650}" presName="dot2" presStyleLbl="alignNode1" presStyleIdx="1" presStyleCnt="10"/>
      <dgm:spPr/>
    </dgm:pt>
    <dgm:pt modelId="{39B225F2-889D-413C-9286-B4E152F04EFD}" type="pres">
      <dgm:prSet presAssocID="{34C57553-97FE-4ED4-8FCA-1938A093E650}" presName="dot3" presStyleLbl="alignNode1" presStyleIdx="2" presStyleCnt="10"/>
      <dgm:spPr/>
    </dgm:pt>
    <dgm:pt modelId="{C8ED7CFA-848F-4D5C-833A-FAD2182E85D6}" type="pres">
      <dgm:prSet presAssocID="{34C57553-97FE-4ED4-8FCA-1938A093E650}" presName="dotArrow1" presStyleLbl="alignNode1" presStyleIdx="3" presStyleCnt="10"/>
      <dgm:spPr/>
    </dgm:pt>
    <dgm:pt modelId="{4DFD34F1-F9C2-4948-9F0D-C1E2B0D649A5}" type="pres">
      <dgm:prSet presAssocID="{34C57553-97FE-4ED4-8FCA-1938A093E650}" presName="dotArrow2" presStyleLbl="alignNode1" presStyleIdx="4" presStyleCnt="10"/>
      <dgm:spPr/>
    </dgm:pt>
    <dgm:pt modelId="{BEAC6AF6-BDEA-4456-B2B2-3FAC0A0D8EBF}" type="pres">
      <dgm:prSet presAssocID="{34C57553-97FE-4ED4-8FCA-1938A093E650}" presName="dotArrow3" presStyleLbl="alignNode1" presStyleIdx="5" presStyleCnt="10"/>
      <dgm:spPr/>
    </dgm:pt>
    <dgm:pt modelId="{41BE2840-EE09-47E3-9B5E-C054682E5311}" type="pres">
      <dgm:prSet presAssocID="{34C57553-97FE-4ED4-8FCA-1938A093E650}" presName="dotArrow4" presStyleLbl="alignNode1" presStyleIdx="6" presStyleCnt="10"/>
      <dgm:spPr/>
    </dgm:pt>
    <dgm:pt modelId="{C22C4852-B3AB-4D3F-912C-6CF839C82C01}" type="pres">
      <dgm:prSet presAssocID="{34C57553-97FE-4ED4-8FCA-1938A093E650}" presName="dotArrow5" presStyleLbl="alignNode1" presStyleIdx="7" presStyleCnt="10"/>
      <dgm:spPr/>
    </dgm:pt>
    <dgm:pt modelId="{AD60CADB-64FA-4679-8E5B-64F3A08E897A}" type="pres">
      <dgm:prSet presAssocID="{34C57553-97FE-4ED4-8FCA-1938A093E650}" presName="dotArrow6" presStyleLbl="alignNode1" presStyleIdx="8" presStyleCnt="10"/>
      <dgm:spPr/>
    </dgm:pt>
    <dgm:pt modelId="{CA8E948B-4BD7-427C-BF79-F33BE4197F40}" type="pres">
      <dgm:prSet presAssocID="{34C57553-97FE-4ED4-8FCA-1938A093E650}" presName="dotArrow7" presStyleLbl="alignNode1" presStyleIdx="9" presStyleCnt="10"/>
      <dgm:spPr/>
    </dgm:pt>
    <dgm:pt modelId="{F758082B-DFFD-412B-BBC6-C6B6A9AC753E}" type="pres">
      <dgm:prSet presAssocID="{9BCCC0F5-F376-47FA-8813-4503CB0D63C2}" presName="parTx1" presStyleLbl="node1" presStyleIdx="0" presStyleCnt="2"/>
      <dgm:spPr/>
      <dgm:t>
        <a:bodyPr/>
        <a:lstStyle/>
        <a:p>
          <a:endParaRPr lang="cs-CZ"/>
        </a:p>
      </dgm:t>
    </dgm:pt>
    <dgm:pt modelId="{EF810D28-B480-45B8-8577-36AD784893E8}" type="pres">
      <dgm:prSet presAssocID="{858BB0FD-EE43-46AD-A13C-0D3959D19AE2}" presName="picture1" presStyleCnt="0"/>
      <dgm:spPr/>
    </dgm:pt>
    <dgm:pt modelId="{1082EE6F-4F45-4E37-97D6-50426DE375E3}" type="pres">
      <dgm:prSet presAssocID="{858BB0FD-EE43-46AD-A13C-0D3959D19AE2}" presName="imageRepeatNode" presStyleLbl="fgImgPlace1" presStyleIdx="0" presStyleCnt="2"/>
      <dgm:spPr/>
      <dgm:t>
        <a:bodyPr/>
        <a:lstStyle/>
        <a:p>
          <a:endParaRPr lang="cs-CZ"/>
        </a:p>
      </dgm:t>
    </dgm:pt>
    <dgm:pt modelId="{066FE354-673C-4A57-A0AE-BE18A061467B}" type="pres">
      <dgm:prSet presAssocID="{0B259D94-A64C-4999-AACA-AB8C3DD8FA61}" presName="parTx2" presStyleLbl="node1" presStyleIdx="1" presStyleCnt="2"/>
      <dgm:spPr/>
      <dgm:t>
        <a:bodyPr/>
        <a:lstStyle/>
        <a:p>
          <a:endParaRPr lang="cs-CZ"/>
        </a:p>
      </dgm:t>
    </dgm:pt>
    <dgm:pt modelId="{FAF7D11A-C7AB-41E2-B553-73040F6AB1A0}" type="pres">
      <dgm:prSet presAssocID="{259B1176-6E97-4E20-93DE-80DBBEADC2B3}" presName="picture2" presStyleCnt="0"/>
      <dgm:spPr/>
    </dgm:pt>
    <dgm:pt modelId="{ADD898A1-6A09-4CD5-9B6A-24AA10E02D46}" type="pres">
      <dgm:prSet presAssocID="{259B1176-6E97-4E20-93DE-80DBBEADC2B3}" presName="imageRepeatNode" presStyleLbl="fgImgPlace1" presStyleIdx="1" presStyleCnt="2"/>
      <dgm:spPr/>
      <dgm:t>
        <a:bodyPr/>
        <a:lstStyle/>
        <a:p>
          <a:endParaRPr lang="cs-CZ"/>
        </a:p>
      </dgm:t>
    </dgm:pt>
  </dgm:ptLst>
  <dgm:cxnLst>
    <dgm:cxn modelId="{8A234E45-FBDD-4FED-AC5C-13C6B07D05AC}" srcId="{34C57553-97FE-4ED4-8FCA-1938A093E650}" destId="{9BCCC0F5-F376-47FA-8813-4503CB0D63C2}" srcOrd="0" destOrd="0" parTransId="{2FBECCB8-DDF3-42FB-A911-DE86A88BFD5F}" sibTransId="{858BB0FD-EE43-46AD-A13C-0D3959D19AE2}"/>
    <dgm:cxn modelId="{5BEEC4F0-0042-47F0-83A8-F1C3D2BEAFCC}" type="presOf" srcId="{9BCCC0F5-F376-47FA-8813-4503CB0D63C2}" destId="{F758082B-DFFD-412B-BBC6-C6B6A9AC753E}" srcOrd="0" destOrd="0" presId="urn:microsoft.com/office/officeart/2008/layout/AscendingPictureAccentProcess"/>
    <dgm:cxn modelId="{57E4E135-87D9-4CBC-BDA6-76812849BDD3}" type="presOf" srcId="{858BB0FD-EE43-46AD-A13C-0D3959D19AE2}" destId="{1082EE6F-4F45-4E37-97D6-50426DE375E3}" srcOrd="0" destOrd="0" presId="urn:microsoft.com/office/officeart/2008/layout/AscendingPictureAccentProcess"/>
    <dgm:cxn modelId="{FF234BBD-0656-4678-A12A-CD5B42F37470}" type="presOf" srcId="{0B259D94-A64C-4999-AACA-AB8C3DD8FA61}" destId="{066FE354-673C-4A57-A0AE-BE18A061467B}" srcOrd="0" destOrd="0" presId="urn:microsoft.com/office/officeart/2008/layout/AscendingPictureAccentProcess"/>
    <dgm:cxn modelId="{433EC8DC-3988-45DA-B717-0759552C4EFD}" type="presOf" srcId="{259B1176-6E97-4E20-93DE-80DBBEADC2B3}" destId="{ADD898A1-6A09-4CD5-9B6A-24AA10E02D46}" srcOrd="0" destOrd="0" presId="urn:microsoft.com/office/officeart/2008/layout/AscendingPictureAccentProcess"/>
    <dgm:cxn modelId="{F3428401-15EE-4C9F-8714-07F80E43DE29}" type="presOf" srcId="{34C57553-97FE-4ED4-8FCA-1938A093E650}" destId="{F777F891-884F-4888-A257-BC4ACC12E335}" srcOrd="0" destOrd="0" presId="urn:microsoft.com/office/officeart/2008/layout/AscendingPictureAccentProcess"/>
    <dgm:cxn modelId="{ADAAD4D9-4DFE-449D-9081-5AFFD50C4D51}" srcId="{34C57553-97FE-4ED4-8FCA-1938A093E650}" destId="{0B259D94-A64C-4999-AACA-AB8C3DD8FA61}" srcOrd="1" destOrd="0" parTransId="{AC2AC9C8-2BEB-4DF9-AB79-65365F373CCC}" sibTransId="{259B1176-6E97-4E20-93DE-80DBBEADC2B3}"/>
    <dgm:cxn modelId="{50564971-BA5C-46CC-9AFF-313013F481B8}" type="presParOf" srcId="{F777F891-884F-4888-A257-BC4ACC12E335}" destId="{2C3E4BE7-62FA-4842-87ED-AEC12046ED78}" srcOrd="0" destOrd="0" presId="urn:microsoft.com/office/officeart/2008/layout/AscendingPictureAccentProcess"/>
    <dgm:cxn modelId="{72E972E6-FCB7-4550-ADEC-4758340358FB}" type="presParOf" srcId="{F777F891-884F-4888-A257-BC4ACC12E335}" destId="{FDC86D9B-A091-48C6-B82B-D53177F35D07}" srcOrd="1" destOrd="0" presId="urn:microsoft.com/office/officeart/2008/layout/AscendingPictureAccentProcess"/>
    <dgm:cxn modelId="{0B5ACF36-5CFF-421D-866C-AA70BCF4242F}" type="presParOf" srcId="{F777F891-884F-4888-A257-BC4ACC12E335}" destId="{39B225F2-889D-413C-9286-B4E152F04EFD}" srcOrd="2" destOrd="0" presId="urn:microsoft.com/office/officeart/2008/layout/AscendingPictureAccentProcess"/>
    <dgm:cxn modelId="{4F6D3B89-1F9A-426F-A7EA-81634948C6AC}" type="presParOf" srcId="{F777F891-884F-4888-A257-BC4ACC12E335}" destId="{C8ED7CFA-848F-4D5C-833A-FAD2182E85D6}" srcOrd="3" destOrd="0" presId="urn:microsoft.com/office/officeart/2008/layout/AscendingPictureAccentProcess"/>
    <dgm:cxn modelId="{BEB430AB-16DF-481A-8028-69832CAE065D}" type="presParOf" srcId="{F777F891-884F-4888-A257-BC4ACC12E335}" destId="{4DFD34F1-F9C2-4948-9F0D-C1E2B0D649A5}" srcOrd="4" destOrd="0" presId="urn:microsoft.com/office/officeart/2008/layout/AscendingPictureAccentProcess"/>
    <dgm:cxn modelId="{BC857A3A-89ED-40BE-9452-5178C40FCF11}" type="presParOf" srcId="{F777F891-884F-4888-A257-BC4ACC12E335}" destId="{BEAC6AF6-BDEA-4456-B2B2-3FAC0A0D8EBF}" srcOrd="5" destOrd="0" presId="urn:microsoft.com/office/officeart/2008/layout/AscendingPictureAccentProcess"/>
    <dgm:cxn modelId="{05A10D79-4739-4224-95E5-ACCF54641D60}" type="presParOf" srcId="{F777F891-884F-4888-A257-BC4ACC12E335}" destId="{41BE2840-EE09-47E3-9B5E-C054682E5311}" srcOrd="6" destOrd="0" presId="urn:microsoft.com/office/officeart/2008/layout/AscendingPictureAccentProcess"/>
    <dgm:cxn modelId="{49DFD15C-FC66-4C15-BAED-1DEA9B8752FB}" type="presParOf" srcId="{F777F891-884F-4888-A257-BC4ACC12E335}" destId="{C22C4852-B3AB-4D3F-912C-6CF839C82C01}" srcOrd="7" destOrd="0" presId="urn:microsoft.com/office/officeart/2008/layout/AscendingPictureAccentProcess"/>
    <dgm:cxn modelId="{E24E3DAB-674B-4B17-922A-D6A703F89434}" type="presParOf" srcId="{F777F891-884F-4888-A257-BC4ACC12E335}" destId="{AD60CADB-64FA-4679-8E5B-64F3A08E897A}" srcOrd="8" destOrd="0" presId="urn:microsoft.com/office/officeart/2008/layout/AscendingPictureAccentProcess"/>
    <dgm:cxn modelId="{A276BA08-DC95-4479-93BA-F19DD6C8E65E}" type="presParOf" srcId="{F777F891-884F-4888-A257-BC4ACC12E335}" destId="{CA8E948B-4BD7-427C-BF79-F33BE4197F40}" srcOrd="9" destOrd="0" presId="urn:microsoft.com/office/officeart/2008/layout/AscendingPictureAccentProcess"/>
    <dgm:cxn modelId="{16738C5C-4413-4412-8560-3B7AB46D3BE5}" type="presParOf" srcId="{F777F891-884F-4888-A257-BC4ACC12E335}" destId="{F758082B-DFFD-412B-BBC6-C6B6A9AC753E}" srcOrd="10" destOrd="0" presId="urn:microsoft.com/office/officeart/2008/layout/AscendingPictureAccentProcess"/>
    <dgm:cxn modelId="{3697B07A-640E-4A7C-925D-BC7A50463401}" type="presParOf" srcId="{F777F891-884F-4888-A257-BC4ACC12E335}" destId="{EF810D28-B480-45B8-8577-36AD784893E8}" srcOrd="11" destOrd="0" presId="urn:microsoft.com/office/officeart/2008/layout/AscendingPictureAccentProcess"/>
    <dgm:cxn modelId="{1D5BC0C3-292D-41CA-BF0A-33A38D25E890}" type="presParOf" srcId="{EF810D28-B480-45B8-8577-36AD784893E8}" destId="{1082EE6F-4F45-4E37-97D6-50426DE375E3}" srcOrd="0" destOrd="0" presId="urn:microsoft.com/office/officeart/2008/layout/AscendingPictureAccentProcess"/>
    <dgm:cxn modelId="{4688645D-AD95-481D-8C20-81789FD40A09}" type="presParOf" srcId="{F777F891-884F-4888-A257-BC4ACC12E335}" destId="{066FE354-673C-4A57-A0AE-BE18A061467B}" srcOrd="12" destOrd="0" presId="urn:microsoft.com/office/officeart/2008/layout/AscendingPictureAccentProcess"/>
    <dgm:cxn modelId="{39147343-DD88-4C29-BBA9-D11B2E6BD754}" type="presParOf" srcId="{F777F891-884F-4888-A257-BC4ACC12E335}" destId="{FAF7D11A-C7AB-41E2-B553-73040F6AB1A0}" srcOrd="13" destOrd="0" presId="urn:microsoft.com/office/officeart/2008/layout/AscendingPictureAccentProcess"/>
    <dgm:cxn modelId="{D483D4E4-A07C-4740-9E13-0EE561C7FD7C}" type="presParOf" srcId="{FAF7D11A-C7AB-41E2-B553-73040F6AB1A0}" destId="{ADD898A1-6A09-4CD5-9B6A-24AA10E02D46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509757-79D0-4171-805F-E433EE63262B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03FAE530-259B-4495-8E8A-D1AA62D2879D}">
      <dgm:prSet/>
      <dgm:spPr/>
      <dgm:t>
        <a:bodyPr/>
        <a:lstStyle/>
        <a:p>
          <a:pPr rtl="0"/>
          <a:r>
            <a:rPr lang="cs-CZ" b="1" i="0" smtClean="0"/>
            <a:t>soukromé</a:t>
          </a:r>
          <a:endParaRPr lang="cs-CZ"/>
        </a:p>
      </dgm:t>
    </dgm:pt>
    <dgm:pt modelId="{58B0DF16-9C32-4C10-840E-C8EA1BD54D45}" type="parTrans" cxnId="{E330BEDD-CA4F-4927-9C0D-C70833DB5514}">
      <dgm:prSet/>
      <dgm:spPr/>
      <dgm:t>
        <a:bodyPr/>
        <a:lstStyle/>
        <a:p>
          <a:endParaRPr lang="cs-CZ"/>
        </a:p>
      </dgm:t>
    </dgm:pt>
    <dgm:pt modelId="{B292C1C8-D03A-4CFA-87D8-F66C5188ADD0}" type="sibTrans" cxnId="{E330BEDD-CA4F-4927-9C0D-C70833DB5514}">
      <dgm:prSet/>
      <dgm:spPr/>
      <dgm:t>
        <a:bodyPr/>
        <a:lstStyle/>
        <a:p>
          <a:endParaRPr lang="cs-CZ"/>
        </a:p>
      </dgm:t>
    </dgm:pt>
    <dgm:pt modelId="{B5F6BE6B-E30D-42DE-926E-40E98C12AF33}">
      <dgm:prSet/>
      <dgm:spPr/>
      <dgm:t>
        <a:bodyPr/>
        <a:lstStyle/>
        <a:p>
          <a:pPr rtl="0"/>
          <a:r>
            <a:rPr lang="cs-CZ" b="1" i="0" smtClean="0"/>
            <a:t>družstevní</a:t>
          </a:r>
          <a:endParaRPr lang="cs-CZ"/>
        </a:p>
      </dgm:t>
    </dgm:pt>
    <dgm:pt modelId="{3CE02CEC-1D25-4E14-B263-2E254E94AF10}" type="parTrans" cxnId="{41E53BC1-32AB-4BA6-B2D8-D20B21CEF34F}">
      <dgm:prSet/>
      <dgm:spPr/>
      <dgm:t>
        <a:bodyPr/>
        <a:lstStyle/>
        <a:p>
          <a:endParaRPr lang="cs-CZ"/>
        </a:p>
      </dgm:t>
    </dgm:pt>
    <dgm:pt modelId="{5C1A66B7-C456-4520-AB66-67304DCC2945}" type="sibTrans" cxnId="{41E53BC1-32AB-4BA6-B2D8-D20B21CEF34F}">
      <dgm:prSet/>
      <dgm:spPr/>
      <dgm:t>
        <a:bodyPr/>
        <a:lstStyle/>
        <a:p>
          <a:endParaRPr lang="cs-CZ"/>
        </a:p>
      </dgm:t>
    </dgm:pt>
    <dgm:pt modelId="{2610C533-D8AF-45C8-959A-EA0DC91DF33F}">
      <dgm:prSet/>
      <dgm:spPr/>
      <dgm:t>
        <a:bodyPr/>
        <a:lstStyle/>
        <a:p>
          <a:pPr rtl="0"/>
          <a:r>
            <a:rPr lang="cs-CZ" b="1" i="0" smtClean="0"/>
            <a:t>státní</a:t>
          </a:r>
          <a:endParaRPr lang="cs-CZ"/>
        </a:p>
      </dgm:t>
    </dgm:pt>
    <dgm:pt modelId="{6798836C-E9B5-423C-B8C8-3DC4752B05AE}" type="parTrans" cxnId="{C296C0F1-B3B6-4810-9C64-DD34A2B8279B}">
      <dgm:prSet/>
      <dgm:spPr/>
      <dgm:t>
        <a:bodyPr/>
        <a:lstStyle/>
        <a:p>
          <a:endParaRPr lang="cs-CZ"/>
        </a:p>
      </dgm:t>
    </dgm:pt>
    <dgm:pt modelId="{4F8E99B7-ABF5-4246-9278-09742F0B5459}" type="sibTrans" cxnId="{C296C0F1-B3B6-4810-9C64-DD34A2B8279B}">
      <dgm:prSet/>
      <dgm:spPr/>
      <dgm:t>
        <a:bodyPr/>
        <a:lstStyle/>
        <a:p>
          <a:endParaRPr lang="cs-CZ"/>
        </a:p>
      </dgm:t>
    </dgm:pt>
    <dgm:pt modelId="{58CB7FC4-4515-4137-B212-856194B8504E}">
      <dgm:prSet/>
      <dgm:spPr/>
      <dgm:t>
        <a:bodyPr/>
        <a:lstStyle/>
        <a:p>
          <a:pPr rtl="0"/>
          <a:r>
            <a:rPr lang="cs-CZ" b="1" i="0" smtClean="0"/>
            <a:t>církevní</a:t>
          </a:r>
          <a:endParaRPr lang="cs-CZ"/>
        </a:p>
      </dgm:t>
    </dgm:pt>
    <dgm:pt modelId="{B64B0B69-78D2-4380-8C35-B936B23D34A3}" type="parTrans" cxnId="{D265A131-CBE7-4C02-9124-7CD4EDD148D2}">
      <dgm:prSet/>
      <dgm:spPr/>
      <dgm:t>
        <a:bodyPr/>
        <a:lstStyle/>
        <a:p>
          <a:endParaRPr lang="cs-CZ"/>
        </a:p>
      </dgm:t>
    </dgm:pt>
    <dgm:pt modelId="{DB41FF2B-0F19-4A21-80FF-778927CB86D8}" type="sibTrans" cxnId="{D265A131-CBE7-4C02-9124-7CD4EDD148D2}">
      <dgm:prSet/>
      <dgm:spPr/>
      <dgm:t>
        <a:bodyPr/>
        <a:lstStyle/>
        <a:p>
          <a:endParaRPr lang="cs-CZ"/>
        </a:p>
      </dgm:t>
    </dgm:pt>
    <dgm:pt modelId="{E05C559F-8820-49AA-A65D-3304F75F9F52}">
      <dgm:prSet/>
      <dgm:spPr/>
      <dgm:t>
        <a:bodyPr/>
        <a:lstStyle/>
        <a:p>
          <a:pPr rtl="0"/>
          <a:r>
            <a:rPr lang="cs-CZ" b="1" i="0" dirty="0" smtClean="0"/>
            <a:t>politické strany </a:t>
          </a:r>
          <a:br>
            <a:rPr lang="cs-CZ" b="1" i="0" dirty="0" smtClean="0"/>
          </a:br>
          <a:r>
            <a:rPr lang="cs-CZ" b="1" i="0" dirty="0" smtClean="0"/>
            <a:t>a zájmová sdružení</a:t>
          </a:r>
          <a:endParaRPr lang="cs-CZ" dirty="0"/>
        </a:p>
      </dgm:t>
    </dgm:pt>
    <dgm:pt modelId="{07F7040C-8262-40E4-8706-B6AD1C09A3D4}" type="parTrans" cxnId="{482277EB-B519-48E5-B3FB-91FEF9CF9662}">
      <dgm:prSet/>
      <dgm:spPr/>
      <dgm:t>
        <a:bodyPr/>
        <a:lstStyle/>
        <a:p>
          <a:endParaRPr lang="cs-CZ"/>
        </a:p>
      </dgm:t>
    </dgm:pt>
    <dgm:pt modelId="{191D9662-E873-48CA-B355-A56DC130AC3C}" type="sibTrans" cxnId="{482277EB-B519-48E5-B3FB-91FEF9CF9662}">
      <dgm:prSet/>
      <dgm:spPr/>
      <dgm:t>
        <a:bodyPr/>
        <a:lstStyle/>
        <a:p>
          <a:endParaRPr lang="cs-CZ"/>
        </a:p>
      </dgm:t>
    </dgm:pt>
    <dgm:pt modelId="{52077FE6-3A32-468B-AFF6-9A39F0294DB1}">
      <dgm:prSet/>
      <dgm:spPr/>
      <dgm:t>
        <a:bodyPr/>
        <a:lstStyle/>
        <a:p>
          <a:pPr rtl="0"/>
          <a:r>
            <a:rPr lang="cs-CZ" b="1" i="0" smtClean="0"/>
            <a:t>obce</a:t>
          </a:r>
          <a:endParaRPr lang="cs-CZ"/>
        </a:p>
      </dgm:t>
    </dgm:pt>
    <dgm:pt modelId="{416DA161-6C28-46BD-B961-D49EA520F58F}" type="parTrans" cxnId="{22AF45DC-9A7C-40B9-AC91-75A2684FDC40}">
      <dgm:prSet/>
      <dgm:spPr/>
      <dgm:t>
        <a:bodyPr/>
        <a:lstStyle/>
        <a:p>
          <a:endParaRPr lang="cs-CZ"/>
        </a:p>
      </dgm:t>
    </dgm:pt>
    <dgm:pt modelId="{73BBE1E6-A3A2-44AE-A5DB-643EA6C47017}" type="sibTrans" cxnId="{22AF45DC-9A7C-40B9-AC91-75A2684FDC40}">
      <dgm:prSet/>
      <dgm:spPr/>
      <dgm:t>
        <a:bodyPr/>
        <a:lstStyle/>
        <a:p>
          <a:endParaRPr lang="cs-CZ"/>
        </a:p>
      </dgm:t>
    </dgm:pt>
    <dgm:pt modelId="{E9236CB1-F3B9-4D15-B5F1-0BDA794FB6D0}">
      <dgm:prSet/>
      <dgm:spPr/>
      <dgm:t>
        <a:bodyPr/>
        <a:lstStyle/>
        <a:p>
          <a:pPr rtl="0"/>
          <a:r>
            <a:rPr lang="cs-CZ" b="1" i="0" smtClean="0"/>
            <a:t>nadace</a:t>
          </a:r>
          <a:endParaRPr lang="cs-CZ"/>
        </a:p>
      </dgm:t>
    </dgm:pt>
    <dgm:pt modelId="{84AAD7C3-3323-493E-A926-667F5528B47A}" type="parTrans" cxnId="{930B78F8-5299-4497-8F21-617B0A4051AC}">
      <dgm:prSet/>
      <dgm:spPr/>
      <dgm:t>
        <a:bodyPr/>
        <a:lstStyle/>
        <a:p>
          <a:endParaRPr lang="cs-CZ"/>
        </a:p>
      </dgm:t>
    </dgm:pt>
    <dgm:pt modelId="{EE869050-7399-4A6D-8606-FB9F4E8B117A}" type="sibTrans" cxnId="{930B78F8-5299-4497-8F21-617B0A4051AC}">
      <dgm:prSet/>
      <dgm:spPr/>
      <dgm:t>
        <a:bodyPr/>
        <a:lstStyle/>
        <a:p>
          <a:endParaRPr lang="cs-CZ"/>
        </a:p>
      </dgm:t>
    </dgm:pt>
    <dgm:pt modelId="{209E5F9E-209A-46EE-9CE1-59FD4E0B2777}" type="pres">
      <dgm:prSet presAssocID="{15509757-79D0-4171-805F-E433EE63262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8E79ABF-F3C1-4A34-B464-E64C6907E66E}" type="pres">
      <dgm:prSet presAssocID="{15509757-79D0-4171-805F-E433EE63262B}" presName="arrow" presStyleLbl="bgShp" presStyleIdx="0" presStyleCnt="1"/>
      <dgm:spPr/>
    </dgm:pt>
    <dgm:pt modelId="{8B1F1ABD-5921-4D59-ABDF-74BAC1C2B715}" type="pres">
      <dgm:prSet presAssocID="{15509757-79D0-4171-805F-E433EE63262B}" presName="points" presStyleCnt="0"/>
      <dgm:spPr/>
    </dgm:pt>
    <dgm:pt modelId="{653EA034-0AD8-4679-B400-F3495A5C747E}" type="pres">
      <dgm:prSet presAssocID="{03FAE530-259B-4495-8E8A-D1AA62D2879D}" presName="compositeA" presStyleCnt="0"/>
      <dgm:spPr/>
    </dgm:pt>
    <dgm:pt modelId="{33811942-90EA-4D04-8668-EE2CBD355940}" type="pres">
      <dgm:prSet presAssocID="{03FAE530-259B-4495-8E8A-D1AA62D2879D}" presName="textA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25A7AFB-D4D3-4150-B8F8-2EC5C1AC2DDF}" type="pres">
      <dgm:prSet presAssocID="{03FAE530-259B-4495-8E8A-D1AA62D2879D}" presName="circleA" presStyleLbl="node1" presStyleIdx="0" presStyleCnt="7"/>
      <dgm:spPr/>
    </dgm:pt>
    <dgm:pt modelId="{4526C462-257F-4973-BC9F-F5C060909C6B}" type="pres">
      <dgm:prSet presAssocID="{03FAE530-259B-4495-8E8A-D1AA62D2879D}" presName="spaceA" presStyleCnt="0"/>
      <dgm:spPr/>
    </dgm:pt>
    <dgm:pt modelId="{812D7905-3763-4CFB-BC84-8CCD7E09DC9D}" type="pres">
      <dgm:prSet presAssocID="{B292C1C8-D03A-4CFA-87D8-F66C5188ADD0}" presName="space" presStyleCnt="0"/>
      <dgm:spPr/>
    </dgm:pt>
    <dgm:pt modelId="{B55268EC-3A61-41E6-A85D-996D3F45EC10}" type="pres">
      <dgm:prSet presAssocID="{B5F6BE6B-E30D-42DE-926E-40E98C12AF33}" presName="compositeB" presStyleCnt="0"/>
      <dgm:spPr/>
    </dgm:pt>
    <dgm:pt modelId="{C8070F3F-8209-4875-B992-DEC9FC7F2E1F}" type="pres">
      <dgm:prSet presAssocID="{B5F6BE6B-E30D-42DE-926E-40E98C12AF33}" presName="textB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959D438-7653-406C-90C2-8CECD65703B2}" type="pres">
      <dgm:prSet presAssocID="{B5F6BE6B-E30D-42DE-926E-40E98C12AF33}" presName="circleB" presStyleLbl="node1" presStyleIdx="1" presStyleCnt="7"/>
      <dgm:spPr/>
    </dgm:pt>
    <dgm:pt modelId="{6FAB2D6E-7D61-4810-AE2F-27599707B1F6}" type="pres">
      <dgm:prSet presAssocID="{B5F6BE6B-E30D-42DE-926E-40E98C12AF33}" presName="spaceB" presStyleCnt="0"/>
      <dgm:spPr/>
    </dgm:pt>
    <dgm:pt modelId="{B327F837-BB57-492C-9D72-0EC0B5679E23}" type="pres">
      <dgm:prSet presAssocID="{5C1A66B7-C456-4520-AB66-67304DCC2945}" presName="space" presStyleCnt="0"/>
      <dgm:spPr/>
    </dgm:pt>
    <dgm:pt modelId="{C3ADAC70-E84C-4D8E-B2ED-BA1C097BAB69}" type="pres">
      <dgm:prSet presAssocID="{2610C533-D8AF-45C8-959A-EA0DC91DF33F}" presName="compositeA" presStyleCnt="0"/>
      <dgm:spPr/>
    </dgm:pt>
    <dgm:pt modelId="{AA748AA4-49C0-4E7A-8013-1704A0699AA7}" type="pres">
      <dgm:prSet presAssocID="{2610C533-D8AF-45C8-959A-EA0DC91DF33F}" presName="textA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D50808F-2BDE-4159-81FD-FC5CBA6902CF}" type="pres">
      <dgm:prSet presAssocID="{2610C533-D8AF-45C8-959A-EA0DC91DF33F}" presName="circleA" presStyleLbl="node1" presStyleIdx="2" presStyleCnt="7"/>
      <dgm:spPr/>
    </dgm:pt>
    <dgm:pt modelId="{97EAB63C-6A67-44E0-A03A-DA8CE2B3393E}" type="pres">
      <dgm:prSet presAssocID="{2610C533-D8AF-45C8-959A-EA0DC91DF33F}" presName="spaceA" presStyleCnt="0"/>
      <dgm:spPr/>
    </dgm:pt>
    <dgm:pt modelId="{7650ED29-BC0D-4498-B77B-853803E70065}" type="pres">
      <dgm:prSet presAssocID="{4F8E99B7-ABF5-4246-9278-09742F0B5459}" presName="space" presStyleCnt="0"/>
      <dgm:spPr/>
    </dgm:pt>
    <dgm:pt modelId="{C9B2B340-F24F-40DE-9B01-A5BABADD2539}" type="pres">
      <dgm:prSet presAssocID="{58CB7FC4-4515-4137-B212-856194B8504E}" presName="compositeB" presStyleCnt="0"/>
      <dgm:spPr/>
    </dgm:pt>
    <dgm:pt modelId="{80C48A1B-E8EB-4837-B20A-71B020D512A9}" type="pres">
      <dgm:prSet presAssocID="{58CB7FC4-4515-4137-B212-856194B8504E}" presName="textB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02DE6FF-D4BB-4428-B1AF-9B7C4710E8A9}" type="pres">
      <dgm:prSet presAssocID="{58CB7FC4-4515-4137-B212-856194B8504E}" presName="circleB" presStyleLbl="node1" presStyleIdx="3" presStyleCnt="7"/>
      <dgm:spPr/>
    </dgm:pt>
    <dgm:pt modelId="{7EF22BFA-CAB4-436E-B245-CC614C6EE83E}" type="pres">
      <dgm:prSet presAssocID="{58CB7FC4-4515-4137-B212-856194B8504E}" presName="spaceB" presStyleCnt="0"/>
      <dgm:spPr/>
    </dgm:pt>
    <dgm:pt modelId="{86D581B9-D5C3-4CD6-805E-E1ECD8DB15BD}" type="pres">
      <dgm:prSet presAssocID="{DB41FF2B-0F19-4A21-80FF-778927CB86D8}" presName="space" presStyleCnt="0"/>
      <dgm:spPr/>
    </dgm:pt>
    <dgm:pt modelId="{FA310606-690B-4220-B813-6FC7CFE4AED9}" type="pres">
      <dgm:prSet presAssocID="{E05C559F-8820-49AA-A65D-3304F75F9F52}" presName="compositeA" presStyleCnt="0"/>
      <dgm:spPr/>
    </dgm:pt>
    <dgm:pt modelId="{E3968182-6A69-47A0-A131-DAA4E54173F6}" type="pres">
      <dgm:prSet presAssocID="{E05C559F-8820-49AA-A65D-3304F75F9F52}" presName="textA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890E2A7-1577-450F-8F12-7EDEDC62EFBB}" type="pres">
      <dgm:prSet presAssocID="{E05C559F-8820-49AA-A65D-3304F75F9F52}" presName="circleA" presStyleLbl="node1" presStyleIdx="4" presStyleCnt="7"/>
      <dgm:spPr/>
    </dgm:pt>
    <dgm:pt modelId="{99EE11E8-7197-47AE-A177-935A20CE2D5B}" type="pres">
      <dgm:prSet presAssocID="{E05C559F-8820-49AA-A65D-3304F75F9F52}" presName="spaceA" presStyleCnt="0"/>
      <dgm:spPr/>
    </dgm:pt>
    <dgm:pt modelId="{30B270A0-F309-45BA-8041-6F8BE7FA3E2D}" type="pres">
      <dgm:prSet presAssocID="{191D9662-E873-48CA-B355-A56DC130AC3C}" presName="space" presStyleCnt="0"/>
      <dgm:spPr/>
    </dgm:pt>
    <dgm:pt modelId="{EE2FA637-4901-43D9-9301-95655B51EC28}" type="pres">
      <dgm:prSet presAssocID="{52077FE6-3A32-468B-AFF6-9A39F0294DB1}" presName="compositeB" presStyleCnt="0"/>
      <dgm:spPr/>
    </dgm:pt>
    <dgm:pt modelId="{7C3F076D-9068-4828-B2CB-E30BAC4A71A2}" type="pres">
      <dgm:prSet presAssocID="{52077FE6-3A32-468B-AFF6-9A39F0294DB1}" presName="textB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B3A23CD-8757-485D-8723-0B0C9882A5FD}" type="pres">
      <dgm:prSet presAssocID="{52077FE6-3A32-468B-AFF6-9A39F0294DB1}" presName="circleB" presStyleLbl="node1" presStyleIdx="5" presStyleCnt="7"/>
      <dgm:spPr/>
    </dgm:pt>
    <dgm:pt modelId="{55D28B1B-C4AA-4E74-99B6-494863985D0D}" type="pres">
      <dgm:prSet presAssocID="{52077FE6-3A32-468B-AFF6-9A39F0294DB1}" presName="spaceB" presStyleCnt="0"/>
      <dgm:spPr/>
    </dgm:pt>
    <dgm:pt modelId="{6C08E5E0-2338-4EB2-A451-1126F2847741}" type="pres">
      <dgm:prSet presAssocID="{73BBE1E6-A3A2-44AE-A5DB-643EA6C47017}" presName="space" presStyleCnt="0"/>
      <dgm:spPr/>
    </dgm:pt>
    <dgm:pt modelId="{BEAA7E70-B3BD-4A04-A4D4-B241C27D0823}" type="pres">
      <dgm:prSet presAssocID="{E9236CB1-F3B9-4D15-B5F1-0BDA794FB6D0}" presName="compositeA" presStyleCnt="0"/>
      <dgm:spPr/>
    </dgm:pt>
    <dgm:pt modelId="{501CE17F-AC61-44FE-A7BA-428764CDAA23}" type="pres">
      <dgm:prSet presAssocID="{E9236CB1-F3B9-4D15-B5F1-0BDA794FB6D0}" presName="textA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22DB10C-8F9A-465A-83F4-6BA617481079}" type="pres">
      <dgm:prSet presAssocID="{E9236CB1-F3B9-4D15-B5F1-0BDA794FB6D0}" presName="circleA" presStyleLbl="node1" presStyleIdx="6" presStyleCnt="7"/>
      <dgm:spPr/>
    </dgm:pt>
    <dgm:pt modelId="{F235CBD2-04F1-4114-8DFF-147625EA654D}" type="pres">
      <dgm:prSet presAssocID="{E9236CB1-F3B9-4D15-B5F1-0BDA794FB6D0}" presName="spaceA" presStyleCnt="0"/>
      <dgm:spPr/>
    </dgm:pt>
  </dgm:ptLst>
  <dgm:cxnLst>
    <dgm:cxn modelId="{3DDC8C94-8B50-481B-954D-7293AB64942B}" type="presOf" srcId="{B5F6BE6B-E30D-42DE-926E-40E98C12AF33}" destId="{C8070F3F-8209-4875-B992-DEC9FC7F2E1F}" srcOrd="0" destOrd="0" presId="urn:microsoft.com/office/officeart/2005/8/layout/hProcess11"/>
    <dgm:cxn modelId="{D265A131-CBE7-4C02-9124-7CD4EDD148D2}" srcId="{15509757-79D0-4171-805F-E433EE63262B}" destId="{58CB7FC4-4515-4137-B212-856194B8504E}" srcOrd="3" destOrd="0" parTransId="{B64B0B69-78D2-4380-8C35-B936B23D34A3}" sibTransId="{DB41FF2B-0F19-4A21-80FF-778927CB86D8}"/>
    <dgm:cxn modelId="{22AF45DC-9A7C-40B9-AC91-75A2684FDC40}" srcId="{15509757-79D0-4171-805F-E433EE63262B}" destId="{52077FE6-3A32-468B-AFF6-9A39F0294DB1}" srcOrd="5" destOrd="0" parTransId="{416DA161-6C28-46BD-B961-D49EA520F58F}" sibTransId="{73BBE1E6-A3A2-44AE-A5DB-643EA6C47017}"/>
    <dgm:cxn modelId="{5028A289-75EB-4B01-8393-B1A389C38507}" type="presOf" srcId="{52077FE6-3A32-468B-AFF6-9A39F0294DB1}" destId="{7C3F076D-9068-4828-B2CB-E30BAC4A71A2}" srcOrd="0" destOrd="0" presId="urn:microsoft.com/office/officeart/2005/8/layout/hProcess11"/>
    <dgm:cxn modelId="{2A0C942E-7BA6-4019-AA15-FD3B45F97B24}" type="presOf" srcId="{15509757-79D0-4171-805F-E433EE63262B}" destId="{209E5F9E-209A-46EE-9CE1-59FD4E0B2777}" srcOrd="0" destOrd="0" presId="urn:microsoft.com/office/officeart/2005/8/layout/hProcess11"/>
    <dgm:cxn modelId="{41E53BC1-32AB-4BA6-B2D8-D20B21CEF34F}" srcId="{15509757-79D0-4171-805F-E433EE63262B}" destId="{B5F6BE6B-E30D-42DE-926E-40E98C12AF33}" srcOrd="1" destOrd="0" parTransId="{3CE02CEC-1D25-4E14-B263-2E254E94AF10}" sibTransId="{5C1A66B7-C456-4520-AB66-67304DCC2945}"/>
    <dgm:cxn modelId="{5DCC6DBE-75F0-4E27-91B1-0E5B984ED7B2}" type="presOf" srcId="{E9236CB1-F3B9-4D15-B5F1-0BDA794FB6D0}" destId="{501CE17F-AC61-44FE-A7BA-428764CDAA23}" srcOrd="0" destOrd="0" presId="urn:microsoft.com/office/officeart/2005/8/layout/hProcess11"/>
    <dgm:cxn modelId="{C296C0F1-B3B6-4810-9C64-DD34A2B8279B}" srcId="{15509757-79D0-4171-805F-E433EE63262B}" destId="{2610C533-D8AF-45C8-959A-EA0DC91DF33F}" srcOrd="2" destOrd="0" parTransId="{6798836C-E9B5-423C-B8C8-3DC4752B05AE}" sibTransId="{4F8E99B7-ABF5-4246-9278-09742F0B5459}"/>
    <dgm:cxn modelId="{34A71827-2544-4991-B2F6-D59AC1AE5731}" type="presOf" srcId="{58CB7FC4-4515-4137-B212-856194B8504E}" destId="{80C48A1B-E8EB-4837-B20A-71B020D512A9}" srcOrd="0" destOrd="0" presId="urn:microsoft.com/office/officeart/2005/8/layout/hProcess11"/>
    <dgm:cxn modelId="{992FDF72-EBF3-41DC-9AE8-2CE728FF4F08}" type="presOf" srcId="{03FAE530-259B-4495-8E8A-D1AA62D2879D}" destId="{33811942-90EA-4D04-8668-EE2CBD355940}" srcOrd="0" destOrd="0" presId="urn:microsoft.com/office/officeart/2005/8/layout/hProcess11"/>
    <dgm:cxn modelId="{482277EB-B519-48E5-B3FB-91FEF9CF9662}" srcId="{15509757-79D0-4171-805F-E433EE63262B}" destId="{E05C559F-8820-49AA-A65D-3304F75F9F52}" srcOrd="4" destOrd="0" parTransId="{07F7040C-8262-40E4-8706-B6AD1C09A3D4}" sibTransId="{191D9662-E873-48CA-B355-A56DC130AC3C}"/>
    <dgm:cxn modelId="{E330BEDD-CA4F-4927-9C0D-C70833DB5514}" srcId="{15509757-79D0-4171-805F-E433EE63262B}" destId="{03FAE530-259B-4495-8E8A-D1AA62D2879D}" srcOrd="0" destOrd="0" parTransId="{58B0DF16-9C32-4C10-840E-C8EA1BD54D45}" sibTransId="{B292C1C8-D03A-4CFA-87D8-F66C5188ADD0}"/>
    <dgm:cxn modelId="{930B78F8-5299-4497-8F21-617B0A4051AC}" srcId="{15509757-79D0-4171-805F-E433EE63262B}" destId="{E9236CB1-F3B9-4D15-B5F1-0BDA794FB6D0}" srcOrd="6" destOrd="0" parTransId="{84AAD7C3-3323-493E-A926-667F5528B47A}" sibTransId="{EE869050-7399-4A6D-8606-FB9F4E8B117A}"/>
    <dgm:cxn modelId="{144A45FE-092E-4A6A-9672-925D5F4F3B06}" type="presOf" srcId="{E05C559F-8820-49AA-A65D-3304F75F9F52}" destId="{E3968182-6A69-47A0-A131-DAA4E54173F6}" srcOrd="0" destOrd="0" presId="urn:microsoft.com/office/officeart/2005/8/layout/hProcess11"/>
    <dgm:cxn modelId="{8ED5579A-4664-41D0-8B07-404990B83D28}" type="presOf" srcId="{2610C533-D8AF-45C8-959A-EA0DC91DF33F}" destId="{AA748AA4-49C0-4E7A-8013-1704A0699AA7}" srcOrd="0" destOrd="0" presId="urn:microsoft.com/office/officeart/2005/8/layout/hProcess11"/>
    <dgm:cxn modelId="{67C0C43E-8E3C-45EF-96C0-B1961C4DA757}" type="presParOf" srcId="{209E5F9E-209A-46EE-9CE1-59FD4E0B2777}" destId="{B8E79ABF-F3C1-4A34-B464-E64C6907E66E}" srcOrd="0" destOrd="0" presId="urn:microsoft.com/office/officeart/2005/8/layout/hProcess11"/>
    <dgm:cxn modelId="{480C8BB9-C08A-42AB-A0DA-0B0900255380}" type="presParOf" srcId="{209E5F9E-209A-46EE-9CE1-59FD4E0B2777}" destId="{8B1F1ABD-5921-4D59-ABDF-74BAC1C2B715}" srcOrd="1" destOrd="0" presId="urn:microsoft.com/office/officeart/2005/8/layout/hProcess11"/>
    <dgm:cxn modelId="{A6A451AA-BD23-4094-AE5D-5F8954505369}" type="presParOf" srcId="{8B1F1ABD-5921-4D59-ABDF-74BAC1C2B715}" destId="{653EA034-0AD8-4679-B400-F3495A5C747E}" srcOrd="0" destOrd="0" presId="urn:microsoft.com/office/officeart/2005/8/layout/hProcess11"/>
    <dgm:cxn modelId="{C51CD14F-31E4-422E-86A2-136839E7DB31}" type="presParOf" srcId="{653EA034-0AD8-4679-B400-F3495A5C747E}" destId="{33811942-90EA-4D04-8668-EE2CBD355940}" srcOrd="0" destOrd="0" presId="urn:microsoft.com/office/officeart/2005/8/layout/hProcess11"/>
    <dgm:cxn modelId="{872485C3-1565-4CD7-A3AA-E26075B5E095}" type="presParOf" srcId="{653EA034-0AD8-4679-B400-F3495A5C747E}" destId="{D25A7AFB-D4D3-4150-B8F8-2EC5C1AC2DDF}" srcOrd="1" destOrd="0" presId="urn:microsoft.com/office/officeart/2005/8/layout/hProcess11"/>
    <dgm:cxn modelId="{F5A9AA8E-0A16-41D9-97B8-9615437DFEBD}" type="presParOf" srcId="{653EA034-0AD8-4679-B400-F3495A5C747E}" destId="{4526C462-257F-4973-BC9F-F5C060909C6B}" srcOrd="2" destOrd="0" presId="urn:microsoft.com/office/officeart/2005/8/layout/hProcess11"/>
    <dgm:cxn modelId="{F29FA2F3-28BB-4882-824F-10BCB20F0752}" type="presParOf" srcId="{8B1F1ABD-5921-4D59-ABDF-74BAC1C2B715}" destId="{812D7905-3763-4CFB-BC84-8CCD7E09DC9D}" srcOrd="1" destOrd="0" presId="urn:microsoft.com/office/officeart/2005/8/layout/hProcess11"/>
    <dgm:cxn modelId="{1E48215C-D1A6-4056-8C2A-7FF243C7A3F6}" type="presParOf" srcId="{8B1F1ABD-5921-4D59-ABDF-74BAC1C2B715}" destId="{B55268EC-3A61-41E6-A85D-996D3F45EC10}" srcOrd="2" destOrd="0" presId="urn:microsoft.com/office/officeart/2005/8/layout/hProcess11"/>
    <dgm:cxn modelId="{849630CE-92D1-4F6A-ACEF-EA8E53D85C78}" type="presParOf" srcId="{B55268EC-3A61-41E6-A85D-996D3F45EC10}" destId="{C8070F3F-8209-4875-B992-DEC9FC7F2E1F}" srcOrd="0" destOrd="0" presId="urn:microsoft.com/office/officeart/2005/8/layout/hProcess11"/>
    <dgm:cxn modelId="{81B5DFB9-1714-44C0-B273-DE320FD1D22D}" type="presParOf" srcId="{B55268EC-3A61-41E6-A85D-996D3F45EC10}" destId="{D959D438-7653-406C-90C2-8CECD65703B2}" srcOrd="1" destOrd="0" presId="urn:microsoft.com/office/officeart/2005/8/layout/hProcess11"/>
    <dgm:cxn modelId="{54340FD6-ECDD-402F-93D8-3C9E2B04A2CA}" type="presParOf" srcId="{B55268EC-3A61-41E6-A85D-996D3F45EC10}" destId="{6FAB2D6E-7D61-4810-AE2F-27599707B1F6}" srcOrd="2" destOrd="0" presId="urn:microsoft.com/office/officeart/2005/8/layout/hProcess11"/>
    <dgm:cxn modelId="{FA168CB7-70BA-464B-B91D-B25683AF3DEB}" type="presParOf" srcId="{8B1F1ABD-5921-4D59-ABDF-74BAC1C2B715}" destId="{B327F837-BB57-492C-9D72-0EC0B5679E23}" srcOrd="3" destOrd="0" presId="urn:microsoft.com/office/officeart/2005/8/layout/hProcess11"/>
    <dgm:cxn modelId="{146722E7-A5B4-4180-9F8C-8B091A39C3EE}" type="presParOf" srcId="{8B1F1ABD-5921-4D59-ABDF-74BAC1C2B715}" destId="{C3ADAC70-E84C-4D8E-B2ED-BA1C097BAB69}" srcOrd="4" destOrd="0" presId="urn:microsoft.com/office/officeart/2005/8/layout/hProcess11"/>
    <dgm:cxn modelId="{6289B304-1327-4EDB-80AF-83DD25062E10}" type="presParOf" srcId="{C3ADAC70-E84C-4D8E-B2ED-BA1C097BAB69}" destId="{AA748AA4-49C0-4E7A-8013-1704A0699AA7}" srcOrd="0" destOrd="0" presId="urn:microsoft.com/office/officeart/2005/8/layout/hProcess11"/>
    <dgm:cxn modelId="{3862DFF6-0F66-43EB-AC87-274D6B1D9EAF}" type="presParOf" srcId="{C3ADAC70-E84C-4D8E-B2ED-BA1C097BAB69}" destId="{ED50808F-2BDE-4159-81FD-FC5CBA6902CF}" srcOrd="1" destOrd="0" presId="urn:microsoft.com/office/officeart/2005/8/layout/hProcess11"/>
    <dgm:cxn modelId="{EE12E01B-7523-447B-B053-C50E98BF7FB1}" type="presParOf" srcId="{C3ADAC70-E84C-4D8E-B2ED-BA1C097BAB69}" destId="{97EAB63C-6A67-44E0-A03A-DA8CE2B3393E}" srcOrd="2" destOrd="0" presId="urn:microsoft.com/office/officeart/2005/8/layout/hProcess11"/>
    <dgm:cxn modelId="{E2A8894F-4FED-4FF1-AE5A-831231546BA3}" type="presParOf" srcId="{8B1F1ABD-5921-4D59-ABDF-74BAC1C2B715}" destId="{7650ED29-BC0D-4498-B77B-853803E70065}" srcOrd="5" destOrd="0" presId="urn:microsoft.com/office/officeart/2005/8/layout/hProcess11"/>
    <dgm:cxn modelId="{744C4EFE-818F-4263-A399-908A0288BEF2}" type="presParOf" srcId="{8B1F1ABD-5921-4D59-ABDF-74BAC1C2B715}" destId="{C9B2B340-F24F-40DE-9B01-A5BABADD2539}" srcOrd="6" destOrd="0" presId="urn:microsoft.com/office/officeart/2005/8/layout/hProcess11"/>
    <dgm:cxn modelId="{60CBB534-8B04-4DEC-BD12-FAF0A7163F15}" type="presParOf" srcId="{C9B2B340-F24F-40DE-9B01-A5BABADD2539}" destId="{80C48A1B-E8EB-4837-B20A-71B020D512A9}" srcOrd="0" destOrd="0" presId="urn:microsoft.com/office/officeart/2005/8/layout/hProcess11"/>
    <dgm:cxn modelId="{11FFF015-7D89-4FCA-9AEB-32377AEC3D79}" type="presParOf" srcId="{C9B2B340-F24F-40DE-9B01-A5BABADD2539}" destId="{A02DE6FF-D4BB-4428-B1AF-9B7C4710E8A9}" srcOrd="1" destOrd="0" presId="urn:microsoft.com/office/officeart/2005/8/layout/hProcess11"/>
    <dgm:cxn modelId="{954C3000-5F74-465A-8593-E001E6BC4052}" type="presParOf" srcId="{C9B2B340-F24F-40DE-9B01-A5BABADD2539}" destId="{7EF22BFA-CAB4-436E-B245-CC614C6EE83E}" srcOrd="2" destOrd="0" presId="urn:microsoft.com/office/officeart/2005/8/layout/hProcess11"/>
    <dgm:cxn modelId="{905783E1-C916-4B75-BAAA-309B9BDE8AE5}" type="presParOf" srcId="{8B1F1ABD-5921-4D59-ABDF-74BAC1C2B715}" destId="{86D581B9-D5C3-4CD6-805E-E1ECD8DB15BD}" srcOrd="7" destOrd="0" presId="urn:microsoft.com/office/officeart/2005/8/layout/hProcess11"/>
    <dgm:cxn modelId="{98577075-D995-47BB-9C51-8D7C95B56665}" type="presParOf" srcId="{8B1F1ABD-5921-4D59-ABDF-74BAC1C2B715}" destId="{FA310606-690B-4220-B813-6FC7CFE4AED9}" srcOrd="8" destOrd="0" presId="urn:microsoft.com/office/officeart/2005/8/layout/hProcess11"/>
    <dgm:cxn modelId="{6CD427B7-DE8B-4416-87FA-A7DFDFA91A21}" type="presParOf" srcId="{FA310606-690B-4220-B813-6FC7CFE4AED9}" destId="{E3968182-6A69-47A0-A131-DAA4E54173F6}" srcOrd="0" destOrd="0" presId="urn:microsoft.com/office/officeart/2005/8/layout/hProcess11"/>
    <dgm:cxn modelId="{63DF5A8D-09B1-407E-A659-BA244B2BF141}" type="presParOf" srcId="{FA310606-690B-4220-B813-6FC7CFE4AED9}" destId="{9890E2A7-1577-450F-8F12-7EDEDC62EFBB}" srcOrd="1" destOrd="0" presId="urn:microsoft.com/office/officeart/2005/8/layout/hProcess11"/>
    <dgm:cxn modelId="{2BD84D4A-76E8-412A-8469-1FD67520E2FF}" type="presParOf" srcId="{FA310606-690B-4220-B813-6FC7CFE4AED9}" destId="{99EE11E8-7197-47AE-A177-935A20CE2D5B}" srcOrd="2" destOrd="0" presId="urn:microsoft.com/office/officeart/2005/8/layout/hProcess11"/>
    <dgm:cxn modelId="{EE52F128-6EAF-4F69-96EF-65E5706C4CA2}" type="presParOf" srcId="{8B1F1ABD-5921-4D59-ABDF-74BAC1C2B715}" destId="{30B270A0-F309-45BA-8041-6F8BE7FA3E2D}" srcOrd="9" destOrd="0" presId="urn:microsoft.com/office/officeart/2005/8/layout/hProcess11"/>
    <dgm:cxn modelId="{3C266332-840B-440B-B71F-2342B2A8212F}" type="presParOf" srcId="{8B1F1ABD-5921-4D59-ABDF-74BAC1C2B715}" destId="{EE2FA637-4901-43D9-9301-95655B51EC28}" srcOrd="10" destOrd="0" presId="urn:microsoft.com/office/officeart/2005/8/layout/hProcess11"/>
    <dgm:cxn modelId="{675452AA-1AF1-4871-AB5B-72F4A22858DD}" type="presParOf" srcId="{EE2FA637-4901-43D9-9301-95655B51EC28}" destId="{7C3F076D-9068-4828-B2CB-E30BAC4A71A2}" srcOrd="0" destOrd="0" presId="urn:microsoft.com/office/officeart/2005/8/layout/hProcess11"/>
    <dgm:cxn modelId="{2DA648FB-2458-4515-9DA3-AFBB9ADD171C}" type="presParOf" srcId="{EE2FA637-4901-43D9-9301-95655B51EC28}" destId="{4B3A23CD-8757-485D-8723-0B0C9882A5FD}" srcOrd="1" destOrd="0" presId="urn:microsoft.com/office/officeart/2005/8/layout/hProcess11"/>
    <dgm:cxn modelId="{848FBD3E-CC64-4EC2-AB3B-10FFAEAC65E5}" type="presParOf" srcId="{EE2FA637-4901-43D9-9301-95655B51EC28}" destId="{55D28B1B-C4AA-4E74-99B6-494863985D0D}" srcOrd="2" destOrd="0" presId="urn:microsoft.com/office/officeart/2005/8/layout/hProcess11"/>
    <dgm:cxn modelId="{109F7FED-DEE7-4F26-BED8-7B24C673D2D3}" type="presParOf" srcId="{8B1F1ABD-5921-4D59-ABDF-74BAC1C2B715}" destId="{6C08E5E0-2338-4EB2-A451-1126F2847741}" srcOrd="11" destOrd="0" presId="urn:microsoft.com/office/officeart/2005/8/layout/hProcess11"/>
    <dgm:cxn modelId="{BE090DC3-67AB-4D58-A55C-838CEA9F3FA7}" type="presParOf" srcId="{8B1F1ABD-5921-4D59-ABDF-74BAC1C2B715}" destId="{BEAA7E70-B3BD-4A04-A4D4-B241C27D0823}" srcOrd="12" destOrd="0" presId="urn:microsoft.com/office/officeart/2005/8/layout/hProcess11"/>
    <dgm:cxn modelId="{1811889E-0A03-49BD-B76D-323847CB0A1D}" type="presParOf" srcId="{BEAA7E70-B3BD-4A04-A4D4-B241C27D0823}" destId="{501CE17F-AC61-44FE-A7BA-428764CDAA23}" srcOrd="0" destOrd="0" presId="urn:microsoft.com/office/officeart/2005/8/layout/hProcess11"/>
    <dgm:cxn modelId="{E774E1F8-D06D-4B4A-90BA-48A1EC5088B9}" type="presParOf" srcId="{BEAA7E70-B3BD-4A04-A4D4-B241C27D0823}" destId="{922DB10C-8F9A-465A-83F4-6BA617481079}" srcOrd="1" destOrd="0" presId="urn:microsoft.com/office/officeart/2005/8/layout/hProcess11"/>
    <dgm:cxn modelId="{E5986809-B556-4A50-AAEF-9EEC42E435C6}" type="presParOf" srcId="{BEAA7E70-B3BD-4A04-A4D4-B241C27D0823}" destId="{F235CBD2-04F1-4114-8DFF-147625EA654D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E15E8D-288C-42D0-A2FB-79D04D37C81C}">
      <dsp:nvSpPr>
        <dsp:cNvPr id="0" name=""/>
        <dsp:cNvSpPr/>
      </dsp:nvSpPr>
      <dsp:spPr>
        <a:xfrm>
          <a:off x="2061011" y="0"/>
          <a:ext cx="4195762" cy="4195762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80B13D-189C-41C3-A0C6-63001E7C3E0A}">
      <dsp:nvSpPr>
        <dsp:cNvPr id="0" name=""/>
        <dsp:cNvSpPr/>
      </dsp:nvSpPr>
      <dsp:spPr>
        <a:xfrm>
          <a:off x="4158892" y="421829"/>
          <a:ext cx="2727245" cy="99321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Organizace (firmy)</a:t>
          </a:r>
          <a:endParaRPr lang="cs-CZ" sz="2500" kern="1200"/>
        </a:p>
      </dsp:txBody>
      <dsp:txXfrm>
        <a:off x="4207377" y="470314"/>
        <a:ext cx="2630275" cy="896245"/>
      </dsp:txXfrm>
    </dsp:sp>
    <dsp:sp modelId="{B4B5FD1B-B7E0-4442-926E-000E3CF8F5AD}">
      <dsp:nvSpPr>
        <dsp:cNvPr id="0" name=""/>
        <dsp:cNvSpPr/>
      </dsp:nvSpPr>
      <dsp:spPr>
        <a:xfrm>
          <a:off x="4158892" y="1539197"/>
          <a:ext cx="2727245" cy="99321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677407"/>
              <a:satOff val="-3316"/>
              <a:lumOff val="1862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Domácnosti</a:t>
          </a:r>
          <a:endParaRPr lang="cs-CZ" sz="2500" kern="1200"/>
        </a:p>
      </dsp:txBody>
      <dsp:txXfrm>
        <a:off x="4207377" y="1587682"/>
        <a:ext cx="2630275" cy="896245"/>
      </dsp:txXfrm>
    </dsp:sp>
    <dsp:sp modelId="{62781086-CB16-410D-A006-65622E433797}">
      <dsp:nvSpPr>
        <dsp:cNvPr id="0" name=""/>
        <dsp:cNvSpPr/>
      </dsp:nvSpPr>
      <dsp:spPr>
        <a:xfrm>
          <a:off x="4158892" y="2656564"/>
          <a:ext cx="2727245" cy="99321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1354814"/>
              <a:satOff val="-6632"/>
              <a:lumOff val="3725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Stát</a:t>
          </a:r>
          <a:endParaRPr lang="cs-CZ" sz="2500" kern="1200"/>
        </a:p>
      </dsp:txBody>
      <dsp:txXfrm>
        <a:off x="4207377" y="2705049"/>
        <a:ext cx="2630275" cy="8962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3E4BE7-62FA-4842-87ED-AEC12046ED78}">
      <dsp:nvSpPr>
        <dsp:cNvPr id="0" name=""/>
        <dsp:cNvSpPr/>
      </dsp:nvSpPr>
      <dsp:spPr>
        <a:xfrm>
          <a:off x="3684655" y="2330526"/>
          <a:ext cx="126999" cy="126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DC86D9B-A091-48C6-B82B-D53177F35D07}">
      <dsp:nvSpPr>
        <dsp:cNvPr id="0" name=""/>
        <dsp:cNvSpPr/>
      </dsp:nvSpPr>
      <dsp:spPr>
        <a:xfrm>
          <a:off x="3573404" y="2508812"/>
          <a:ext cx="126999" cy="126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9B225F2-889D-413C-9286-B4E152F04EFD}">
      <dsp:nvSpPr>
        <dsp:cNvPr id="0" name=""/>
        <dsp:cNvSpPr/>
      </dsp:nvSpPr>
      <dsp:spPr>
        <a:xfrm>
          <a:off x="3440817" y="2663169"/>
          <a:ext cx="126999" cy="126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8ED7CFA-848F-4D5C-833A-FAD2182E85D6}">
      <dsp:nvSpPr>
        <dsp:cNvPr id="0" name=""/>
        <dsp:cNvSpPr/>
      </dsp:nvSpPr>
      <dsp:spPr>
        <a:xfrm>
          <a:off x="3599312" y="536208"/>
          <a:ext cx="126999" cy="126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DFD34F1-F9C2-4948-9F0D-C1E2B0D649A5}">
      <dsp:nvSpPr>
        <dsp:cNvPr id="0" name=""/>
        <dsp:cNvSpPr/>
      </dsp:nvSpPr>
      <dsp:spPr>
        <a:xfrm>
          <a:off x="3768983" y="435101"/>
          <a:ext cx="126999" cy="126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EAC6AF6-BDEA-4456-B2B2-3FAC0A0D8EBF}">
      <dsp:nvSpPr>
        <dsp:cNvPr id="0" name=""/>
        <dsp:cNvSpPr/>
      </dsp:nvSpPr>
      <dsp:spPr>
        <a:xfrm>
          <a:off x="3938146" y="333994"/>
          <a:ext cx="126999" cy="126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1BE2840-EE09-47E3-9B5E-C054682E5311}">
      <dsp:nvSpPr>
        <dsp:cNvPr id="0" name=""/>
        <dsp:cNvSpPr/>
      </dsp:nvSpPr>
      <dsp:spPr>
        <a:xfrm>
          <a:off x="4107309" y="435101"/>
          <a:ext cx="126999" cy="126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22C4852-B3AB-4D3F-912C-6CF839C82C01}">
      <dsp:nvSpPr>
        <dsp:cNvPr id="0" name=""/>
        <dsp:cNvSpPr/>
      </dsp:nvSpPr>
      <dsp:spPr>
        <a:xfrm>
          <a:off x="4276980" y="536208"/>
          <a:ext cx="126999" cy="126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D60CADB-64FA-4679-8E5B-64F3A08E897A}">
      <dsp:nvSpPr>
        <dsp:cNvPr id="0" name=""/>
        <dsp:cNvSpPr/>
      </dsp:nvSpPr>
      <dsp:spPr>
        <a:xfrm>
          <a:off x="3938146" y="547330"/>
          <a:ext cx="126999" cy="126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A8E948B-4BD7-427C-BF79-F33BE4197F40}">
      <dsp:nvSpPr>
        <dsp:cNvPr id="0" name=""/>
        <dsp:cNvSpPr/>
      </dsp:nvSpPr>
      <dsp:spPr>
        <a:xfrm>
          <a:off x="3938146" y="760667"/>
          <a:ext cx="126999" cy="126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758082B-DFFD-412B-BBC6-C6B6A9AC753E}">
      <dsp:nvSpPr>
        <dsp:cNvPr id="0" name=""/>
        <dsp:cNvSpPr/>
      </dsp:nvSpPr>
      <dsp:spPr>
        <a:xfrm>
          <a:off x="2904880" y="3127054"/>
          <a:ext cx="2739119" cy="7347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978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smtClean="0"/>
            <a:t>ZISKOVÉ </a:t>
          </a:r>
          <a:endParaRPr lang="cs-CZ" sz="3000" kern="1200"/>
        </a:p>
      </dsp:txBody>
      <dsp:txXfrm>
        <a:off x="2940746" y="3162920"/>
        <a:ext cx="2667387" cy="662981"/>
      </dsp:txXfrm>
    </dsp:sp>
    <dsp:sp modelId="{1082EE6F-4F45-4E37-97D6-50426DE375E3}">
      <dsp:nvSpPr>
        <dsp:cNvPr id="0" name=""/>
        <dsp:cNvSpPr/>
      </dsp:nvSpPr>
      <dsp:spPr>
        <a:xfrm>
          <a:off x="2145425" y="2407170"/>
          <a:ext cx="1269992" cy="126990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66FE354-673C-4A57-A0AE-BE18A061467B}">
      <dsp:nvSpPr>
        <dsp:cNvPr id="0" name=""/>
        <dsp:cNvSpPr/>
      </dsp:nvSpPr>
      <dsp:spPr>
        <a:xfrm>
          <a:off x="4062605" y="1689982"/>
          <a:ext cx="2739119" cy="7347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978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smtClean="0"/>
            <a:t>NEZISKOVÉ</a:t>
          </a:r>
          <a:endParaRPr lang="cs-CZ" sz="3000" kern="1200"/>
        </a:p>
      </dsp:txBody>
      <dsp:txXfrm>
        <a:off x="4098471" y="1725848"/>
        <a:ext cx="2667387" cy="662981"/>
      </dsp:txXfrm>
    </dsp:sp>
    <dsp:sp modelId="{ADD898A1-6A09-4CD5-9B6A-24AA10E02D46}">
      <dsp:nvSpPr>
        <dsp:cNvPr id="0" name=""/>
        <dsp:cNvSpPr/>
      </dsp:nvSpPr>
      <dsp:spPr>
        <a:xfrm>
          <a:off x="3303150" y="970098"/>
          <a:ext cx="1269992" cy="126990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E79ABF-F3C1-4A34-B464-E64C6907E66E}">
      <dsp:nvSpPr>
        <dsp:cNvPr id="0" name=""/>
        <dsp:cNvSpPr/>
      </dsp:nvSpPr>
      <dsp:spPr>
        <a:xfrm>
          <a:off x="0" y="1258644"/>
          <a:ext cx="8946541" cy="1678192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811942-90EA-4D04-8668-EE2CBD355940}">
      <dsp:nvSpPr>
        <dsp:cNvPr id="0" name=""/>
        <dsp:cNvSpPr/>
      </dsp:nvSpPr>
      <dsp:spPr>
        <a:xfrm>
          <a:off x="688" y="0"/>
          <a:ext cx="1102809" cy="167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i="0" kern="1200" smtClean="0"/>
            <a:t>soukromé</a:t>
          </a:r>
          <a:endParaRPr lang="cs-CZ" sz="1400" kern="1200"/>
        </a:p>
      </dsp:txBody>
      <dsp:txXfrm>
        <a:off x="688" y="0"/>
        <a:ext cx="1102809" cy="1678192"/>
      </dsp:txXfrm>
    </dsp:sp>
    <dsp:sp modelId="{D25A7AFB-D4D3-4150-B8F8-2EC5C1AC2DDF}">
      <dsp:nvSpPr>
        <dsp:cNvPr id="0" name=""/>
        <dsp:cNvSpPr/>
      </dsp:nvSpPr>
      <dsp:spPr>
        <a:xfrm>
          <a:off x="342318" y="1887966"/>
          <a:ext cx="419548" cy="4195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070F3F-8209-4875-B992-DEC9FC7F2E1F}">
      <dsp:nvSpPr>
        <dsp:cNvPr id="0" name=""/>
        <dsp:cNvSpPr/>
      </dsp:nvSpPr>
      <dsp:spPr>
        <a:xfrm>
          <a:off x="1158638" y="2517288"/>
          <a:ext cx="1102809" cy="167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i="0" kern="1200" smtClean="0"/>
            <a:t>družstevní</a:t>
          </a:r>
          <a:endParaRPr lang="cs-CZ" sz="1400" kern="1200"/>
        </a:p>
      </dsp:txBody>
      <dsp:txXfrm>
        <a:off x="1158638" y="2517288"/>
        <a:ext cx="1102809" cy="1678192"/>
      </dsp:txXfrm>
    </dsp:sp>
    <dsp:sp modelId="{D959D438-7653-406C-90C2-8CECD65703B2}">
      <dsp:nvSpPr>
        <dsp:cNvPr id="0" name=""/>
        <dsp:cNvSpPr/>
      </dsp:nvSpPr>
      <dsp:spPr>
        <a:xfrm>
          <a:off x="1500269" y="1887966"/>
          <a:ext cx="419548" cy="4195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748AA4-49C0-4E7A-8013-1704A0699AA7}">
      <dsp:nvSpPr>
        <dsp:cNvPr id="0" name=""/>
        <dsp:cNvSpPr/>
      </dsp:nvSpPr>
      <dsp:spPr>
        <a:xfrm>
          <a:off x="2316588" y="0"/>
          <a:ext cx="1102809" cy="167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i="0" kern="1200" smtClean="0"/>
            <a:t>státní</a:t>
          </a:r>
          <a:endParaRPr lang="cs-CZ" sz="1400" kern="1200"/>
        </a:p>
      </dsp:txBody>
      <dsp:txXfrm>
        <a:off x="2316588" y="0"/>
        <a:ext cx="1102809" cy="1678192"/>
      </dsp:txXfrm>
    </dsp:sp>
    <dsp:sp modelId="{ED50808F-2BDE-4159-81FD-FC5CBA6902CF}">
      <dsp:nvSpPr>
        <dsp:cNvPr id="0" name=""/>
        <dsp:cNvSpPr/>
      </dsp:nvSpPr>
      <dsp:spPr>
        <a:xfrm>
          <a:off x="2658219" y="1887966"/>
          <a:ext cx="419548" cy="4195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C48A1B-E8EB-4837-B20A-71B020D512A9}">
      <dsp:nvSpPr>
        <dsp:cNvPr id="0" name=""/>
        <dsp:cNvSpPr/>
      </dsp:nvSpPr>
      <dsp:spPr>
        <a:xfrm>
          <a:off x="3474538" y="2517288"/>
          <a:ext cx="1102809" cy="167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i="0" kern="1200" smtClean="0"/>
            <a:t>církevní</a:t>
          </a:r>
          <a:endParaRPr lang="cs-CZ" sz="1400" kern="1200"/>
        </a:p>
      </dsp:txBody>
      <dsp:txXfrm>
        <a:off x="3474538" y="2517288"/>
        <a:ext cx="1102809" cy="1678192"/>
      </dsp:txXfrm>
    </dsp:sp>
    <dsp:sp modelId="{A02DE6FF-D4BB-4428-B1AF-9B7C4710E8A9}">
      <dsp:nvSpPr>
        <dsp:cNvPr id="0" name=""/>
        <dsp:cNvSpPr/>
      </dsp:nvSpPr>
      <dsp:spPr>
        <a:xfrm>
          <a:off x="3816169" y="1887966"/>
          <a:ext cx="419548" cy="4195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968182-6A69-47A0-A131-DAA4E54173F6}">
      <dsp:nvSpPr>
        <dsp:cNvPr id="0" name=""/>
        <dsp:cNvSpPr/>
      </dsp:nvSpPr>
      <dsp:spPr>
        <a:xfrm>
          <a:off x="4632488" y="0"/>
          <a:ext cx="1102809" cy="167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i="0" kern="1200" dirty="0" smtClean="0"/>
            <a:t>politické strany </a:t>
          </a:r>
          <a:br>
            <a:rPr lang="cs-CZ" sz="1400" b="1" i="0" kern="1200" dirty="0" smtClean="0"/>
          </a:br>
          <a:r>
            <a:rPr lang="cs-CZ" sz="1400" b="1" i="0" kern="1200" dirty="0" smtClean="0"/>
            <a:t>a zájmová sdružení</a:t>
          </a:r>
          <a:endParaRPr lang="cs-CZ" sz="1400" kern="1200" dirty="0"/>
        </a:p>
      </dsp:txBody>
      <dsp:txXfrm>
        <a:off x="4632488" y="0"/>
        <a:ext cx="1102809" cy="1678192"/>
      </dsp:txXfrm>
    </dsp:sp>
    <dsp:sp modelId="{9890E2A7-1577-450F-8F12-7EDEDC62EFBB}">
      <dsp:nvSpPr>
        <dsp:cNvPr id="0" name=""/>
        <dsp:cNvSpPr/>
      </dsp:nvSpPr>
      <dsp:spPr>
        <a:xfrm>
          <a:off x="4974119" y="1887966"/>
          <a:ext cx="419548" cy="4195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3F076D-9068-4828-B2CB-E30BAC4A71A2}">
      <dsp:nvSpPr>
        <dsp:cNvPr id="0" name=""/>
        <dsp:cNvSpPr/>
      </dsp:nvSpPr>
      <dsp:spPr>
        <a:xfrm>
          <a:off x="5790438" y="2517288"/>
          <a:ext cx="1102809" cy="167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i="0" kern="1200" smtClean="0"/>
            <a:t>obce</a:t>
          </a:r>
          <a:endParaRPr lang="cs-CZ" sz="1400" kern="1200"/>
        </a:p>
      </dsp:txBody>
      <dsp:txXfrm>
        <a:off x="5790438" y="2517288"/>
        <a:ext cx="1102809" cy="1678192"/>
      </dsp:txXfrm>
    </dsp:sp>
    <dsp:sp modelId="{4B3A23CD-8757-485D-8723-0B0C9882A5FD}">
      <dsp:nvSpPr>
        <dsp:cNvPr id="0" name=""/>
        <dsp:cNvSpPr/>
      </dsp:nvSpPr>
      <dsp:spPr>
        <a:xfrm>
          <a:off x="6132069" y="1887966"/>
          <a:ext cx="419548" cy="4195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1CE17F-AC61-44FE-A7BA-428764CDAA23}">
      <dsp:nvSpPr>
        <dsp:cNvPr id="0" name=""/>
        <dsp:cNvSpPr/>
      </dsp:nvSpPr>
      <dsp:spPr>
        <a:xfrm>
          <a:off x="6948389" y="0"/>
          <a:ext cx="1102809" cy="167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i="0" kern="1200" smtClean="0"/>
            <a:t>nadace</a:t>
          </a:r>
          <a:endParaRPr lang="cs-CZ" sz="1400" kern="1200"/>
        </a:p>
      </dsp:txBody>
      <dsp:txXfrm>
        <a:off x="6948389" y="0"/>
        <a:ext cx="1102809" cy="1678192"/>
      </dsp:txXfrm>
    </dsp:sp>
    <dsp:sp modelId="{922DB10C-8F9A-465A-83F4-6BA617481079}">
      <dsp:nvSpPr>
        <dsp:cNvPr id="0" name=""/>
        <dsp:cNvSpPr/>
      </dsp:nvSpPr>
      <dsp:spPr>
        <a:xfrm>
          <a:off x="7290019" y="1887966"/>
          <a:ext cx="419548" cy="4195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6124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3990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9497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6102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6393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1760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58775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75657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715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7912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0625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5527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170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2381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0056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7413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8422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DFBE09F-72FC-447C-8F19-AE95FB810A45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E53AB-7A42-474E-A095-BE148E0B39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93022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SUBJEKTY NÁRODNÍHO HOSPODÁŘSTVÍ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36486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</a:t>
            </a:r>
            <a:endParaRPr lang="cs-CZ" dirty="0"/>
          </a:p>
        </p:txBody>
      </p:sp>
      <p:pic>
        <p:nvPicPr>
          <p:cNvPr id="22" name="Zástupný symbol pro obsah 2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4525" y="1473959"/>
            <a:ext cx="9689911" cy="4299044"/>
          </a:xfrm>
          <a:prstGeom prst="rect">
            <a:avLst/>
          </a:pr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3038586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9809" y="1405718"/>
            <a:ext cx="9949218" cy="4790365"/>
          </a:xfrm>
          <a:prstGeom prst="rect">
            <a:avLst/>
          </a:pr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2751576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798" y="1446663"/>
            <a:ext cx="10194878" cy="4872250"/>
          </a:xfrm>
          <a:prstGeom prst="rect">
            <a:avLst/>
          </a:pr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25055290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DOMÁCNOSTI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jsou </a:t>
            </a:r>
            <a:r>
              <a:rPr lang="cs-CZ" dirty="0"/>
              <a:t>hospodářské jednotky, ve kterých žijí jednotliví občané. Provádějí výkony malého rozsahu určené pro zajištění života členů domácnosti</a:t>
            </a:r>
            <a:r>
              <a:rPr lang="cs-CZ" dirty="0" smtClean="0"/>
              <a:t>. </a:t>
            </a:r>
            <a:r>
              <a:rPr lang="cs-CZ" b="1" dirty="0" smtClean="0"/>
              <a:t>Nakupují </a:t>
            </a:r>
            <a:r>
              <a:rPr lang="cs-CZ" b="1" dirty="0"/>
              <a:t>na trzích od firem finální produkci výrobky 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a </a:t>
            </a:r>
            <a:r>
              <a:rPr lang="cs-CZ" b="1" dirty="0"/>
              <a:t>služby, prodávají výrobní faktory </a:t>
            </a:r>
            <a:r>
              <a:rPr lang="cs-CZ" b="1" dirty="0" smtClean="0"/>
              <a:t>- svou </a:t>
            </a:r>
            <a:r>
              <a:rPr lang="cs-CZ" b="1" dirty="0"/>
              <a:t>pracovní </a:t>
            </a:r>
            <a:r>
              <a:rPr lang="cs-CZ" b="1" dirty="0" smtClean="0"/>
              <a:t>sílu.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45729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STÁT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je podle občanského zákoníku právnickou osobou. Jednotlivé instituce, které ho reprezentují, jako jsou ministerstva, okresní úřady, soudy, prokuratura jsou neziskovými organizacemi.</a:t>
            </a:r>
            <a:r>
              <a:rPr lang="cs-CZ" b="1" dirty="0"/>
              <a:t> </a:t>
            </a:r>
            <a:endParaRPr lang="cs-CZ" b="1" dirty="0" smtClean="0"/>
          </a:p>
          <a:p>
            <a:r>
              <a:rPr lang="cs-CZ" dirty="0" smtClean="0"/>
              <a:t>Toto </a:t>
            </a:r>
            <a:r>
              <a:rPr lang="cs-CZ" dirty="0"/>
              <a:t>dění usměrňuje souborem zákonů a svou hospodářskou </a:t>
            </a:r>
            <a:r>
              <a:rPr lang="cs-CZ" dirty="0" smtClean="0"/>
              <a:t>politikou.</a:t>
            </a: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904" y="463130"/>
            <a:ext cx="1800454" cy="118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03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Popište subjekty NH</a:t>
            </a:r>
          </a:p>
          <a:p>
            <a:r>
              <a:rPr lang="cs-CZ" dirty="0" smtClean="0"/>
              <a:t>Rozdělení organizací dle vlastnictví</a:t>
            </a:r>
          </a:p>
          <a:p>
            <a:r>
              <a:rPr lang="cs-CZ" dirty="0" smtClean="0"/>
              <a:t>Domácnosti</a:t>
            </a:r>
          </a:p>
          <a:p>
            <a:r>
              <a:rPr lang="cs-CZ" smtClean="0"/>
              <a:t>Stát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962" y="3537049"/>
            <a:ext cx="1817827" cy="173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981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103312" y="1473958"/>
            <a:ext cx="8946541" cy="47744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družstvech </a:t>
            </a:r>
            <a:r>
              <a:rPr lang="cs-CZ" dirty="0" smtClean="0"/>
              <a:t>(zákon </a:t>
            </a:r>
            <a:r>
              <a:rPr lang="cs-CZ" dirty="0"/>
              <a:t>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2304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103312" y="1967345"/>
            <a:ext cx="8946541" cy="4281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2" indent="-342900">
              <a:spcBef>
                <a:spcPts val="900"/>
              </a:spcBef>
            </a:pPr>
            <a:r>
              <a:rPr lang="cs-CZ" sz="1800" dirty="0" smtClean="0"/>
              <a:t>Obrázky z webu Office.com</a:t>
            </a: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262800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428048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367467"/>
              </p:ext>
            </p:extLst>
          </p:nvPr>
        </p:nvGraphicFramePr>
        <p:xfrm>
          <a:off x="2567608" y="2302019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VY_32_INOVACE_0914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Subjekty národního hospodářství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4.1.2014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jednotlivé subjekty národního hospodářství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0235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Subjekty národního hospodářství tvoří: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3283214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1686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Organizace</a:t>
            </a:r>
            <a:r>
              <a:rPr lang="cs-CZ" dirty="0"/>
              <a:t>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jsou samostatně uspořádané celky lidí a majetku, které vystupují na veřejnosti svým jménem, uplatňují svá práva a plní své povinnosti. Mají tedy právní subjektivitu (př. mohou podepisovat kupní smlouvu</a:t>
            </a:r>
            <a:r>
              <a:rPr lang="cs-CZ" dirty="0" smtClean="0"/>
              <a:t>).</a:t>
            </a:r>
          </a:p>
          <a:p>
            <a:r>
              <a:rPr lang="cs-CZ" b="1" dirty="0" smtClean="0"/>
              <a:t>nakupují </a:t>
            </a:r>
            <a:r>
              <a:rPr lang="cs-CZ" b="1" dirty="0"/>
              <a:t>výrobní faktory – pracovní sílu, prodávají finální </a:t>
            </a:r>
            <a:r>
              <a:rPr lang="cs-CZ" b="1" dirty="0" smtClean="0"/>
              <a:t>produkce –  </a:t>
            </a:r>
            <a:r>
              <a:rPr lang="cs-CZ" b="1" dirty="0"/>
              <a:t>výrobky a </a:t>
            </a:r>
            <a:r>
              <a:rPr lang="cs-CZ" b="1" dirty="0" smtClean="0"/>
              <a:t>služby.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6306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ORGANIZACE MOHOU BÝT: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1524348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5751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ZISKOVÉ ORGANIZACE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Ziskové organizace – </a:t>
            </a:r>
            <a:r>
              <a:rPr lang="cs-CZ" dirty="0"/>
              <a:t>jejím cílem je dosažení zisku. Cíle jsou tedy konkrétní  </a:t>
            </a:r>
            <a:r>
              <a:rPr lang="cs-CZ" dirty="0" smtClean="0"/>
              <a:t>a dají </a:t>
            </a:r>
            <a:r>
              <a:rPr lang="cs-CZ" dirty="0"/>
              <a:t>se měřit. Patří mezi ně – růst organizace, zvyšování objemů výkonů, získávání většího počtu zákazníků. Tyto organizace podnikají a označují se názvem </a:t>
            </a:r>
            <a:r>
              <a:rPr lang="cs-CZ" b="1" dirty="0" smtClean="0"/>
              <a:t>podniky.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16358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NEZISKOVÉ ORGANIZACE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Neziskové </a:t>
            </a:r>
            <a:r>
              <a:rPr lang="cs-CZ" b="1" dirty="0" smtClean="0"/>
              <a:t>organizace </a:t>
            </a:r>
            <a:r>
              <a:rPr lang="cs-CZ" dirty="0" smtClean="0"/>
              <a:t>- </a:t>
            </a:r>
            <a:r>
              <a:rPr lang="cs-CZ" dirty="0"/>
              <a:t>mají jiný hlavní cíl než dosahování zisku. Jsou to většinou organizace poskytující služby sociální povahy a </a:t>
            </a:r>
            <a:r>
              <a:rPr lang="cs-CZ" dirty="0" smtClean="0"/>
              <a:t>jejich </a:t>
            </a:r>
            <a:r>
              <a:rPr lang="cs-CZ" dirty="0"/>
              <a:t>hlavním cílem je zlepšování celkové úrovně společnosti. (př. cílem armády je zajišťovat bezpečnost státu, církevní organizace pečují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o </a:t>
            </a:r>
            <a:r>
              <a:rPr lang="cs-CZ" dirty="0"/>
              <a:t>duševní život společnosti a zlepšování morálky, dobročinné organizace pomáhají slabým, </a:t>
            </a:r>
            <a:r>
              <a:rPr lang="cs-CZ" dirty="0" smtClean="0"/>
              <a:t>chudým a </a:t>
            </a:r>
            <a:r>
              <a:rPr lang="cs-CZ" dirty="0"/>
              <a:t>nemocným.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2360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Podle vlastnictví rozlišujeme organizace:</a:t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9585405"/>
              </p:ext>
            </p:extLst>
          </p:nvPr>
        </p:nvGraphicFramePr>
        <p:xfrm>
          <a:off x="1103312" y="2052918"/>
          <a:ext cx="8946541" cy="4195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4136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6161" y="1487605"/>
            <a:ext cx="10017457" cy="4503761"/>
          </a:xfrm>
          <a:prstGeom prst="rect">
            <a:avLst/>
          </a:pr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36897897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55</TotalTime>
  <Words>480</Words>
  <Application>Microsoft Office PowerPoint</Application>
  <PresentationFormat>Vlastní</PresentationFormat>
  <Paragraphs>69</Paragraphs>
  <Slides>17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Ion</vt:lpstr>
      <vt:lpstr>SUBJEKTY NÁRODNÍHO HOSPODÁŘSTVÍ</vt:lpstr>
      <vt:lpstr>Prezentace aplikace PowerPoint</vt:lpstr>
      <vt:lpstr>Subjekty národního hospodářství tvoří: </vt:lpstr>
      <vt:lpstr>Organizace </vt:lpstr>
      <vt:lpstr>ORGANIZACE MOHOU BÝT:</vt:lpstr>
      <vt:lpstr>ZISKOVÉ ORGANIZACE</vt:lpstr>
      <vt:lpstr>NEZISKOVÉ ORGANIZACE</vt:lpstr>
      <vt:lpstr>Podle vlastnictví rozlišujeme organizace: </vt:lpstr>
      <vt:lpstr>ROZDĚLENÍ</vt:lpstr>
      <vt:lpstr>ROZDĚLENÍ</vt:lpstr>
      <vt:lpstr>ROZDĚLENÍ</vt:lpstr>
      <vt:lpstr>ROZDĚLENÍ</vt:lpstr>
      <vt:lpstr>DOMÁCNOSTI</vt:lpstr>
      <vt:lpstr>STÁT</vt:lpstr>
      <vt:lpstr>Otázky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SUBJEKTY NÁRODNÍHO HOSPODÁŘSTVÍ</dc:title>
  <dc:creator>Kabourkovci</dc:creator>
  <cp:lastModifiedBy>LIVA</cp:lastModifiedBy>
  <cp:revision>15</cp:revision>
  <dcterms:created xsi:type="dcterms:W3CDTF">2013-10-29T14:19:00Z</dcterms:created>
  <dcterms:modified xsi:type="dcterms:W3CDTF">2014-10-23T16:53:28Z</dcterms:modified>
</cp:coreProperties>
</file>