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7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41F8CD-012D-4E17-9C60-A25448C96AB3}" type="doc">
      <dgm:prSet loTypeId="urn:microsoft.com/office/officeart/2005/8/layout/pyramid1" loCatId="pyramid" qsTypeId="urn:microsoft.com/office/officeart/2005/8/quickstyle/3d5" qsCatId="3D" csTypeId="urn:microsoft.com/office/officeart/2005/8/colors/accent2_4" csCatId="accent2" phldr="1"/>
      <dgm:spPr/>
      <dgm:t>
        <a:bodyPr/>
        <a:lstStyle/>
        <a:p>
          <a:endParaRPr lang="cs-CZ"/>
        </a:p>
      </dgm:t>
    </dgm:pt>
    <dgm:pt modelId="{4F7084FD-C875-49F7-B980-DB9FAB9460B4}">
      <dgm:prSet/>
      <dgm:spPr/>
      <dgm:t>
        <a:bodyPr/>
        <a:lstStyle/>
        <a:p>
          <a:pPr rtl="0"/>
          <a:r>
            <a:rPr lang="cs-CZ" smtClean="0"/>
            <a:t>Reálné,</a:t>
          </a:r>
          <a:endParaRPr lang="cs-CZ"/>
        </a:p>
      </dgm:t>
    </dgm:pt>
    <dgm:pt modelId="{794FE739-0A74-4A6D-9677-1B3331DCC07E}" type="parTrans" cxnId="{26BE38AE-C276-4947-89D3-5F28D3B81DC6}">
      <dgm:prSet/>
      <dgm:spPr/>
      <dgm:t>
        <a:bodyPr/>
        <a:lstStyle/>
        <a:p>
          <a:endParaRPr lang="cs-CZ"/>
        </a:p>
      </dgm:t>
    </dgm:pt>
    <dgm:pt modelId="{84794EEF-7D79-4328-A98F-669062EBD685}" type="sibTrans" cxnId="{26BE38AE-C276-4947-89D3-5F28D3B81DC6}">
      <dgm:prSet/>
      <dgm:spPr/>
      <dgm:t>
        <a:bodyPr/>
        <a:lstStyle/>
        <a:p>
          <a:endParaRPr lang="cs-CZ"/>
        </a:p>
      </dgm:t>
    </dgm:pt>
    <dgm:pt modelId="{E0678807-38BC-493B-9EA4-4669DC2268BC}">
      <dgm:prSet/>
      <dgm:spPr/>
      <dgm:t>
        <a:bodyPr/>
        <a:lstStyle/>
        <a:p>
          <a:pPr rtl="0"/>
          <a:r>
            <a:rPr lang="cs-CZ" smtClean="0"/>
            <a:t>Konkrétní, </a:t>
          </a:r>
          <a:endParaRPr lang="cs-CZ"/>
        </a:p>
      </dgm:t>
    </dgm:pt>
    <dgm:pt modelId="{A367A534-EBF3-4A9F-B3EC-BB16A852B2A2}" type="parTrans" cxnId="{354DF42A-F94F-4234-81F3-D61E3B5487E5}">
      <dgm:prSet/>
      <dgm:spPr/>
      <dgm:t>
        <a:bodyPr/>
        <a:lstStyle/>
        <a:p>
          <a:endParaRPr lang="cs-CZ"/>
        </a:p>
      </dgm:t>
    </dgm:pt>
    <dgm:pt modelId="{E85A6B67-BCF2-4B83-944F-BBDD874706BD}" type="sibTrans" cxnId="{354DF42A-F94F-4234-81F3-D61E3B5487E5}">
      <dgm:prSet/>
      <dgm:spPr/>
      <dgm:t>
        <a:bodyPr/>
        <a:lstStyle/>
        <a:p>
          <a:endParaRPr lang="cs-CZ"/>
        </a:p>
      </dgm:t>
    </dgm:pt>
    <dgm:pt modelId="{EC9D7004-172D-4CCB-8237-D29DB4011F5E}">
      <dgm:prSet/>
      <dgm:spPr/>
      <dgm:t>
        <a:bodyPr/>
        <a:lstStyle/>
        <a:p>
          <a:pPr rtl="0"/>
          <a:r>
            <a:rPr lang="cs-CZ" dirty="0" smtClean="0"/>
            <a:t>Založené na kvalitách firmy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také motivující</a:t>
          </a:r>
          <a:endParaRPr lang="cs-CZ" dirty="0"/>
        </a:p>
      </dgm:t>
    </dgm:pt>
    <dgm:pt modelId="{C70D15F8-E9C1-4585-A015-28014D9D7FB9}" type="parTrans" cxnId="{337EBAAD-D70F-48F5-8606-176FECED3E7C}">
      <dgm:prSet/>
      <dgm:spPr/>
      <dgm:t>
        <a:bodyPr/>
        <a:lstStyle/>
        <a:p>
          <a:endParaRPr lang="cs-CZ"/>
        </a:p>
      </dgm:t>
    </dgm:pt>
    <dgm:pt modelId="{2266A51F-3B1F-480F-A7D3-66E257B42105}" type="sibTrans" cxnId="{337EBAAD-D70F-48F5-8606-176FECED3E7C}">
      <dgm:prSet/>
      <dgm:spPr/>
      <dgm:t>
        <a:bodyPr/>
        <a:lstStyle/>
        <a:p>
          <a:endParaRPr lang="cs-CZ"/>
        </a:p>
      </dgm:t>
    </dgm:pt>
    <dgm:pt modelId="{B4D40683-D477-406B-AA3E-2CA44DD8F094}" type="pres">
      <dgm:prSet presAssocID="{7541F8CD-012D-4E17-9C60-A25448C96AB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EB81CF4-B135-45FE-A887-8E1142810B76}" type="pres">
      <dgm:prSet presAssocID="{4F7084FD-C875-49F7-B980-DB9FAB9460B4}" presName="Name8" presStyleCnt="0"/>
      <dgm:spPr/>
    </dgm:pt>
    <dgm:pt modelId="{1D4C8495-D6A9-43A0-B8F1-8DEAD46C7D39}" type="pres">
      <dgm:prSet presAssocID="{4F7084FD-C875-49F7-B980-DB9FAB9460B4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AF847D9-8A67-44B3-9DE8-44BC3B460DBF}" type="pres">
      <dgm:prSet presAssocID="{4F7084FD-C875-49F7-B980-DB9FAB9460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E673609-F27B-43FF-97AC-DE4D99BCF3A0}" type="pres">
      <dgm:prSet presAssocID="{E0678807-38BC-493B-9EA4-4669DC2268BC}" presName="Name8" presStyleCnt="0"/>
      <dgm:spPr/>
    </dgm:pt>
    <dgm:pt modelId="{8D8E1D79-2633-4D49-B78E-A716E15FAC2A}" type="pres">
      <dgm:prSet presAssocID="{E0678807-38BC-493B-9EA4-4669DC2268BC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40EEF81-DF9B-4ADA-9D0B-C42F185D37C9}" type="pres">
      <dgm:prSet presAssocID="{E0678807-38BC-493B-9EA4-4669DC2268B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A09EB74-28B3-47E7-BB82-76D0708FF073}" type="pres">
      <dgm:prSet presAssocID="{EC9D7004-172D-4CCB-8237-D29DB4011F5E}" presName="Name8" presStyleCnt="0"/>
      <dgm:spPr/>
    </dgm:pt>
    <dgm:pt modelId="{59FD1690-BC74-449F-A033-3E38C2B9F41E}" type="pres">
      <dgm:prSet presAssocID="{EC9D7004-172D-4CCB-8237-D29DB4011F5E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24F9D32-0F88-435C-BD3F-8A6AE511D643}" type="pres">
      <dgm:prSet presAssocID="{EC9D7004-172D-4CCB-8237-D29DB4011F5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6BE38AE-C276-4947-89D3-5F28D3B81DC6}" srcId="{7541F8CD-012D-4E17-9C60-A25448C96AB3}" destId="{4F7084FD-C875-49F7-B980-DB9FAB9460B4}" srcOrd="0" destOrd="0" parTransId="{794FE739-0A74-4A6D-9677-1B3331DCC07E}" sibTransId="{84794EEF-7D79-4328-A98F-669062EBD685}"/>
    <dgm:cxn modelId="{923DC449-31AB-4689-93D5-388600014639}" type="presOf" srcId="{4F7084FD-C875-49F7-B980-DB9FAB9460B4}" destId="{7AF847D9-8A67-44B3-9DE8-44BC3B460DBF}" srcOrd="1" destOrd="0" presId="urn:microsoft.com/office/officeart/2005/8/layout/pyramid1"/>
    <dgm:cxn modelId="{16DB1AD9-0C35-42F2-9795-D5206D34C14C}" type="presOf" srcId="{E0678807-38BC-493B-9EA4-4669DC2268BC}" destId="{640EEF81-DF9B-4ADA-9D0B-C42F185D37C9}" srcOrd="1" destOrd="0" presId="urn:microsoft.com/office/officeart/2005/8/layout/pyramid1"/>
    <dgm:cxn modelId="{BF767CED-2245-43E1-88AC-2588D52608A9}" type="presOf" srcId="{EC9D7004-172D-4CCB-8237-D29DB4011F5E}" destId="{59FD1690-BC74-449F-A033-3E38C2B9F41E}" srcOrd="0" destOrd="0" presId="urn:microsoft.com/office/officeart/2005/8/layout/pyramid1"/>
    <dgm:cxn modelId="{5036E06B-67AF-4C26-A376-1920226F3BCA}" type="presOf" srcId="{4F7084FD-C875-49F7-B980-DB9FAB9460B4}" destId="{1D4C8495-D6A9-43A0-B8F1-8DEAD46C7D39}" srcOrd="0" destOrd="0" presId="urn:microsoft.com/office/officeart/2005/8/layout/pyramid1"/>
    <dgm:cxn modelId="{E01C0198-A1D5-47B3-9D23-3373320ECBE9}" type="presOf" srcId="{E0678807-38BC-493B-9EA4-4669DC2268BC}" destId="{8D8E1D79-2633-4D49-B78E-A716E15FAC2A}" srcOrd="0" destOrd="0" presId="urn:microsoft.com/office/officeart/2005/8/layout/pyramid1"/>
    <dgm:cxn modelId="{D44C075E-2F24-4ED5-9DB6-4B803B6EF658}" type="presOf" srcId="{EC9D7004-172D-4CCB-8237-D29DB4011F5E}" destId="{124F9D32-0F88-435C-BD3F-8A6AE511D643}" srcOrd="1" destOrd="0" presId="urn:microsoft.com/office/officeart/2005/8/layout/pyramid1"/>
    <dgm:cxn modelId="{337EBAAD-D70F-48F5-8606-176FECED3E7C}" srcId="{7541F8CD-012D-4E17-9C60-A25448C96AB3}" destId="{EC9D7004-172D-4CCB-8237-D29DB4011F5E}" srcOrd="2" destOrd="0" parTransId="{C70D15F8-E9C1-4585-A015-28014D9D7FB9}" sibTransId="{2266A51F-3B1F-480F-A7D3-66E257B42105}"/>
    <dgm:cxn modelId="{4FEE3E85-E2B5-4A43-9788-CDD236EE1C1C}" type="presOf" srcId="{7541F8CD-012D-4E17-9C60-A25448C96AB3}" destId="{B4D40683-D477-406B-AA3E-2CA44DD8F094}" srcOrd="0" destOrd="0" presId="urn:microsoft.com/office/officeart/2005/8/layout/pyramid1"/>
    <dgm:cxn modelId="{354DF42A-F94F-4234-81F3-D61E3B5487E5}" srcId="{7541F8CD-012D-4E17-9C60-A25448C96AB3}" destId="{E0678807-38BC-493B-9EA4-4669DC2268BC}" srcOrd="1" destOrd="0" parTransId="{A367A534-EBF3-4A9F-B3EC-BB16A852B2A2}" sibTransId="{E85A6B67-BCF2-4B83-944F-BBDD874706BD}"/>
    <dgm:cxn modelId="{2C364E42-DB08-4544-87CC-CE278D7E9C17}" type="presParOf" srcId="{B4D40683-D477-406B-AA3E-2CA44DD8F094}" destId="{DEB81CF4-B135-45FE-A887-8E1142810B76}" srcOrd="0" destOrd="0" presId="urn:microsoft.com/office/officeart/2005/8/layout/pyramid1"/>
    <dgm:cxn modelId="{71B65DF1-43FC-4AC5-A337-E1FA05181CCD}" type="presParOf" srcId="{DEB81CF4-B135-45FE-A887-8E1142810B76}" destId="{1D4C8495-D6A9-43A0-B8F1-8DEAD46C7D39}" srcOrd="0" destOrd="0" presId="urn:microsoft.com/office/officeart/2005/8/layout/pyramid1"/>
    <dgm:cxn modelId="{B1DF7050-C64A-4537-A1DD-16F3F3BF45B8}" type="presParOf" srcId="{DEB81CF4-B135-45FE-A887-8E1142810B76}" destId="{7AF847D9-8A67-44B3-9DE8-44BC3B460DBF}" srcOrd="1" destOrd="0" presId="urn:microsoft.com/office/officeart/2005/8/layout/pyramid1"/>
    <dgm:cxn modelId="{7B105DCC-1B94-4191-ABEC-EFF3E0D43026}" type="presParOf" srcId="{B4D40683-D477-406B-AA3E-2CA44DD8F094}" destId="{EE673609-F27B-43FF-97AC-DE4D99BCF3A0}" srcOrd="1" destOrd="0" presId="urn:microsoft.com/office/officeart/2005/8/layout/pyramid1"/>
    <dgm:cxn modelId="{A45865B7-4D47-4B66-B78A-3A5E597E5749}" type="presParOf" srcId="{EE673609-F27B-43FF-97AC-DE4D99BCF3A0}" destId="{8D8E1D79-2633-4D49-B78E-A716E15FAC2A}" srcOrd="0" destOrd="0" presId="urn:microsoft.com/office/officeart/2005/8/layout/pyramid1"/>
    <dgm:cxn modelId="{B6552730-553F-4228-980C-1A68337CCA27}" type="presParOf" srcId="{EE673609-F27B-43FF-97AC-DE4D99BCF3A0}" destId="{640EEF81-DF9B-4ADA-9D0B-C42F185D37C9}" srcOrd="1" destOrd="0" presId="urn:microsoft.com/office/officeart/2005/8/layout/pyramid1"/>
    <dgm:cxn modelId="{3044E78C-F1A3-40DA-92F2-9ECCAB1A2376}" type="presParOf" srcId="{B4D40683-D477-406B-AA3E-2CA44DD8F094}" destId="{AA09EB74-28B3-47E7-BB82-76D0708FF073}" srcOrd="2" destOrd="0" presId="urn:microsoft.com/office/officeart/2005/8/layout/pyramid1"/>
    <dgm:cxn modelId="{63EB402E-F7C3-4755-90D9-56E6C19B6D81}" type="presParOf" srcId="{AA09EB74-28B3-47E7-BB82-76D0708FF073}" destId="{59FD1690-BC74-449F-A033-3E38C2B9F41E}" srcOrd="0" destOrd="0" presId="urn:microsoft.com/office/officeart/2005/8/layout/pyramid1"/>
    <dgm:cxn modelId="{38325CC1-323B-42C8-B42E-47DFFCB2C057}" type="presParOf" srcId="{AA09EB74-28B3-47E7-BB82-76D0708FF073}" destId="{124F9D32-0F88-435C-BD3F-8A6AE511D643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344188-87F4-46B5-BDCF-FD8A226BFCD7}" type="doc">
      <dgm:prSet loTypeId="urn:microsoft.com/office/officeart/2005/8/layout/target3" loCatId="relationship" qsTypeId="urn:microsoft.com/office/officeart/2005/8/quickstyle/3d5" qsCatId="3D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B9184FEF-1868-40AB-89A5-85040C4B919A}">
      <dgm:prSet/>
      <dgm:spPr/>
      <dgm:t>
        <a:bodyPr/>
        <a:lstStyle/>
        <a:p>
          <a:pPr rtl="0"/>
          <a:r>
            <a:rPr lang="cs-CZ" dirty="0" smtClean="0"/>
            <a:t>Představuje dlouhodobý výhled, tedy stav, jakého chce firma v dlouhodobém horizontu dosáhnout</a:t>
          </a:r>
          <a:endParaRPr lang="cs-CZ" dirty="0"/>
        </a:p>
      </dgm:t>
    </dgm:pt>
    <dgm:pt modelId="{B345001A-4208-419A-B789-80B58AF93E31}" type="parTrans" cxnId="{9B3F1F46-5FBF-460C-9960-12501441CA1B}">
      <dgm:prSet/>
      <dgm:spPr/>
      <dgm:t>
        <a:bodyPr/>
        <a:lstStyle/>
        <a:p>
          <a:endParaRPr lang="cs-CZ"/>
        </a:p>
      </dgm:t>
    </dgm:pt>
    <dgm:pt modelId="{FF4FF801-3F14-4A0E-971F-121A69A7A38B}" type="sibTrans" cxnId="{9B3F1F46-5FBF-460C-9960-12501441CA1B}">
      <dgm:prSet/>
      <dgm:spPr/>
      <dgm:t>
        <a:bodyPr/>
        <a:lstStyle/>
        <a:p>
          <a:endParaRPr lang="cs-CZ"/>
        </a:p>
      </dgm:t>
    </dgm:pt>
    <dgm:pt modelId="{B93BD0B8-E451-4EA6-93ED-96F768857F48}" type="pres">
      <dgm:prSet presAssocID="{64344188-87F4-46B5-BDCF-FD8A226BFCD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B71BECE-A6E4-49A6-8387-A27EE4B50D40}" type="pres">
      <dgm:prSet presAssocID="{B9184FEF-1868-40AB-89A5-85040C4B919A}" presName="circle1" presStyleLbl="node1" presStyleIdx="0" presStyleCnt="1"/>
      <dgm:spPr/>
    </dgm:pt>
    <dgm:pt modelId="{1A191441-F2D8-43F4-A54B-B1DB26CCE65B}" type="pres">
      <dgm:prSet presAssocID="{B9184FEF-1868-40AB-89A5-85040C4B919A}" presName="space" presStyleCnt="0"/>
      <dgm:spPr/>
    </dgm:pt>
    <dgm:pt modelId="{E14C4B99-F2C6-47C6-8718-7C22D796BEE1}" type="pres">
      <dgm:prSet presAssocID="{B9184FEF-1868-40AB-89A5-85040C4B919A}" presName="rect1" presStyleLbl="alignAcc1" presStyleIdx="0" presStyleCnt="1"/>
      <dgm:spPr/>
      <dgm:t>
        <a:bodyPr/>
        <a:lstStyle/>
        <a:p>
          <a:endParaRPr lang="cs-CZ"/>
        </a:p>
      </dgm:t>
    </dgm:pt>
    <dgm:pt modelId="{E4D9629A-CF5E-4435-AB0A-DC7D7C701913}" type="pres">
      <dgm:prSet presAssocID="{B9184FEF-1868-40AB-89A5-85040C4B919A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DB0CD4C-ABD2-4D11-BD40-51FF9D0F5413}" type="presOf" srcId="{B9184FEF-1868-40AB-89A5-85040C4B919A}" destId="{E14C4B99-F2C6-47C6-8718-7C22D796BEE1}" srcOrd="0" destOrd="0" presId="urn:microsoft.com/office/officeart/2005/8/layout/target3"/>
    <dgm:cxn modelId="{3F978F88-DED0-415E-B6D3-C9698FF37BF9}" type="presOf" srcId="{B9184FEF-1868-40AB-89A5-85040C4B919A}" destId="{E4D9629A-CF5E-4435-AB0A-DC7D7C701913}" srcOrd="1" destOrd="0" presId="urn:microsoft.com/office/officeart/2005/8/layout/target3"/>
    <dgm:cxn modelId="{9B3F1F46-5FBF-460C-9960-12501441CA1B}" srcId="{64344188-87F4-46B5-BDCF-FD8A226BFCD7}" destId="{B9184FEF-1868-40AB-89A5-85040C4B919A}" srcOrd="0" destOrd="0" parTransId="{B345001A-4208-419A-B789-80B58AF93E31}" sibTransId="{FF4FF801-3F14-4A0E-971F-121A69A7A38B}"/>
    <dgm:cxn modelId="{FCF2BEEF-2817-4E70-A04C-4B44A29DFD55}" type="presOf" srcId="{64344188-87F4-46B5-BDCF-FD8A226BFCD7}" destId="{B93BD0B8-E451-4EA6-93ED-96F768857F48}" srcOrd="0" destOrd="0" presId="urn:microsoft.com/office/officeart/2005/8/layout/target3"/>
    <dgm:cxn modelId="{3FFD6D8D-9F23-40F5-BB57-DCBFFE02693A}" type="presParOf" srcId="{B93BD0B8-E451-4EA6-93ED-96F768857F48}" destId="{1B71BECE-A6E4-49A6-8387-A27EE4B50D40}" srcOrd="0" destOrd="0" presId="urn:microsoft.com/office/officeart/2005/8/layout/target3"/>
    <dgm:cxn modelId="{7709608C-45C1-4C2A-B79D-21858AEFE926}" type="presParOf" srcId="{B93BD0B8-E451-4EA6-93ED-96F768857F48}" destId="{1A191441-F2D8-43F4-A54B-B1DB26CCE65B}" srcOrd="1" destOrd="0" presId="urn:microsoft.com/office/officeart/2005/8/layout/target3"/>
    <dgm:cxn modelId="{0AFC4653-7475-47A5-BE6C-764C43F11C9A}" type="presParOf" srcId="{B93BD0B8-E451-4EA6-93ED-96F768857F48}" destId="{E14C4B99-F2C6-47C6-8718-7C22D796BEE1}" srcOrd="2" destOrd="0" presId="urn:microsoft.com/office/officeart/2005/8/layout/target3"/>
    <dgm:cxn modelId="{CFAE99C1-E068-48C6-A597-736A423CC257}" type="presParOf" srcId="{B93BD0B8-E451-4EA6-93ED-96F768857F48}" destId="{E4D9629A-CF5E-4435-AB0A-DC7D7C701913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9B3F52-B6DE-40F6-A6E1-A7876807107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4FD7680-C94B-49DD-981D-4B94B544BE7A}">
      <dgm:prSet/>
      <dgm:spPr/>
      <dgm:t>
        <a:bodyPr/>
        <a:lstStyle/>
        <a:p>
          <a:pPr rtl="0"/>
          <a:r>
            <a:rPr lang="cs-CZ" dirty="0" smtClean="0"/>
            <a:t>Jsou to již konkrétní představy, které určují působení firmy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v </a:t>
          </a:r>
          <a:r>
            <a:rPr lang="cs-CZ" dirty="0" smtClean="0"/>
            <a:t>daném prostředí</a:t>
          </a:r>
          <a:endParaRPr lang="cs-CZ" dirty="0"/>
        </a:p>
      </dgm:t>
    </dgm:pt>
    <dgm:pt modelId="{5604DE8D-EC5E-4659-840F-2E061B9FEA7A}" type="parTrans" cxnId="{624CD025-17D4-4E8C-9A02-FB2F036F52A0}">
      <dgm:prSet/>
      <dgm:spPr/>
      <dgm:t>
        <a:bodyPr/>
        <a:lstStyle/>
        <a:p>
          <a:endParaRPr lang="cs-CZ"/>
        </a:p>
      </dgm:t>
    </dgm:pt>
    <dgm:pt modelId="{D2BDF849-B468-465B-8952-0D7192641EFB}" type="sibTrans" cxnId="{624CD025-17D4-4E8C-9A02-FB2F036F52A0}">
      <dgm:prSet/>
      <dgm:spPr/>
      <dgm:t>
        <a:bodyPr/>
        <a:lstStyle/>
        <a:p>
          <a:endParaRPr lang="cs-CZ"/>
        </a:p>
      </dgm:t>
    </dgm:pt>
    <dgm:pt modelId="{4D7A32EE-BA45-4BF9-B6C6-D5CF95526321}" type="pres">
      <dgm:prSet presAssocID="{7A9B3F52-B6DE-40F6-A6E1-A7876807107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36FF1F7-09B7-4A8B-A8B1-D21741597B8C}" type="pres">
      <dgm:prSet presAssocID="{C4FD7680-C94B-49DD-981D-4B94B544BE7A}" presName="composite" presStyleCnt="0"/>
      <dgm:spPr/>
    </dgm:pt>
    <dgm:pt modelId="{01B6318A-7B4A-4562-9084-AF1DFA3F65F7}" type="pres">
      <dgm:prSet presAssocID="{C4FD7680-C94B-49DD-981D-4B94B544BE7A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90B37658-C86D-4D1D-9923-8FCDC1DDA0EB}" type="pres">
      <dgm:prSet presAssocID="{C4FD7680-C94B-49DD-981D-4B94B544BE7A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126F2D4-09A7-422B-AE30-945E22DC24A5}" type="presOf" srcId="{C4FD7680-C94B-49DD-981D-4B94B544BE7A}" destId="{90B37658-C86D-4D1D-9923-8FCDC1DDA0EB}" srcOrd="0" destOrd="0" presId="urn:microsoft.com/office/officeart/2005/8/layout/vList3"/>
    <dgm:cxn modelId="{AA3DCA64-9CAC-48E1-9706-B9A9E28F82D1}" type="presOf" srcId="{7A9B3F52-B6DE-40F6-A6E1-A78768071077}" destId="{4D7A32EE-BA45-4BF9-B6C6-D5CF95526321}" srcOrd="0" destOrd="0" presId="urn:microsoft.com/office/officeart/2005/8/layout/vList3"/>
    <dgm:cxn modelId="{624CD025-17D4-4E8C-9A02-FB2F036F52A0}" srcId="{7A9B3F52-B6DE-40F6-A6E1-A78768071077}" destId="{C4FD7680-C94B-49DD-981D-4B94B544BE7A}" srcOrd="0" destOrd="0" parTransId="{5604DE8D-EC5E-4659-840F-2E061B9FEA7A}" sibTransId="{D2BDF849-B468-465B-8952-0D7192641EFB}"/>
    <dgm:cxn modelId="{75648E29-CD25-432F-B58E-41F83BB45D5E}" type="presParOf" srcId="{4D7A32EE-BA45-4BF9-B6C6-D5CF95526321}" destId="{036FF1F7-09B7-4A8B-A8B1-D21741597B8C}" srcOrd="0" destOrd="0" presId="urn:microsoft.com/office/officeart/2005/8/layout/vList3"/>
    <dgm:cxn modelId="{CC64D08D-D779-4714-A89A-16E39DC43C51}" type="presParOf" srcId="{036FF1F7-09B7-4A8B-A8B1-D21741597B8C}" destId="{01B6318A-7B4A-4562-9084-AF1DFA3F65F7}" srcOrd="0" destOrd="0" presId="urn:microsoft.com/office/officeart/2005/8/layout/vList3"/>
    <dgm:cxn modelId="{06976B2B-76E5-4A65-AC2C-5138C3B24E37}" type="presParOf" srcId="{036FF1F7-09B7-4A8B-A8B1-D21741597B8C}" destId="{90B37658-C86D-4D1D-9923-8FCDC1DDA0E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644404A-9A7D-4F5A-84B4-E3F17784A3D1}" type="doc">
      <dgm:prSet loTypeId="urn:microsoft.com/office/officeart/2005/8/layout/hProcess4" loCatId="process" qsTypeId="urn:microsoft.com/office/officeart/2005/8/quickstyle/3d3" qsCatId="3D" csTypeId="urn:microsoft.com/office/officeart/2005/8/colors/accent2_2" csCatId="accent2"/>
      <dgm:spPr/>
      <dgm:t>
        <a:bodyPr/>
        <a:lstStyle/>
        <a:p>
          <a:endParaRPr lang="cs-CZ"/>
        </a:p>
      </dgm:t>
    </dgm:pt>
    <dgm:pt modelId="{83EE9242-80A5-4F18-A153-066D22E79EAB}">
      <dgm:prSet/>
      <dgm:spPr/>
      <dgm:t>
        <a:bodyPr/>
        <a:lstStyle/>
        <a:p>
          <a:pPr rtl="0"/>
          <a:r>
            <a:rPr lang="cs-CZ" smtClean="0"/>
            <a:t>Zisk, </a:t>
          </a:r>
          <a:endParaRPr lang="cs-CZ"/>
        </a:p>
      </dgm:t>
    </dgm:pt>
    <dgm:pt modelId="{E8969E7C-41CE-4856-A84F-E95E237063F8}" type="parTrans" cxnId="{137F1C6C-A83D-4EE5-821B-414EA296DC6D}">
      <dgm:prSet/>
      <dgm:spPr/>
      <dgm:t>
        <a:bodyPr/>
        <a:lstStyle/>
        <a:p>
          <a:endParaRPr lang="cs-CZ"/>
        </a:p>
      </dgm:t>
    </dgm:pt>
    <dgm:pt modelId="{F3C2EEA0-D7C1-47B2-997A-7BA03FA34FE4}" type="sibTrans" cxnId="{137F1C6C-A83D-4EE5-821B-414EA296DC6D}">
      <dgm:prSet/>
      <dgm:spPr/>
      <dgm:t>
        <a:bodyPr/>
        <a:lstStyle/>
        <a:p>
          <a:endParaRPr lang="cs-CZ"/>
        </a:p>
      </dgm:t>
    </dgm:pt>
    <dgm:pt modelId="{C6D755AA-9385-47B9-B4E7-9673A7293491}">
      <dgm:prSet/>
      <dgm:spPr/>
      <dgm:t>
        <a:bodyPr/>
        <a:lstStyle/>
        <a:p>
          <a:pPr rtl="0"/>
          <a:r>
            <a:rPr lang="cs-CZ" smtClean="0"/>
            <a:t>Obrat, </a:t>
          </a:r>
          <a:endParaRPr lang="cs-CZ"/>
        </a:p>
      </dgm:t>
    </dgm:pt>
    <dgm:pt modelId="{8C256DE9-2126-486A-AC0C-B0930A1EF72C}" type="parTrans" cxnId="{352B8A05-BF95-46B3-8778-CEAC6CEC488F}">
      <dgm:prSet/>
      <dgm:spPr/>
      <dgm:t>
        <a:bodyPr/>
        <a:lstStyle/>
        <a:p>
          <a:endParaRPr lang="cs-CZ"/>
        </a:p>
      </dgm:t>
    </dgm:pt>
    <dgm:pt modelId="{28DB31F6-ACD5-4BEF-8804-732EC3C4746E}" type="sibTrans" cxnId="{352B8A05-BF95-46B3-8778-CEAC6CEC488F}">
      <dgm:prSet/>
      <dgm:spPr/>
      <dgm:t>
        <a:bodyPr/>
        <a:lstStyle/>
        <a:p>
          <a:endParaRPr lang="cs-CZ"/>
        </a:p>
      </dgm:t>
    </dgm:pt>
    <dgm:pt modelId="{3F849384-9AD2-4A2A-BDE3-02CF286202A7}">
      <dgm:prSet/>
      <dgm:spPr/>
      <dgm:t>
        <a:bodyPr/>
        <a:lstStyle/>
        <a:p>
          <a:pPr rtl="0"/>
          <a:r>
            <a:rPr lang="cs-CZ" smtClean="0"/>
            <a:t>Tržní podíl, </a:t>
          </a:r>
          <a:endParaRPr lang="cs-CZ"/>
        </a:p>
      </dgm:t>
    </dgm:pt>
    <dgm:pt modelId="{D76B6ADA-1035-4283-9D3B-CCE4E315BC25}" type="parTrans" cxnId="{8ADF96D6-2AF2-40A4-A056-6774615FF367}">
      <dgm:prSet/>
      <dgm:spPr/>
      <dgm:t>
        <a:bodyPr/>
        <a:lstStyle/>
        <a:p>
          <a:endParaRPr lang="cs-CZ"/>
        </a:p>
      </dgm:t>
    </dgm:pt>
    <dgm:pt modelId="{49B9182D-B9E8-4B9B-9705-CA3811EFC2AD}" type="sibTrans" cxnId="{8ADF96D6-2AF2-40A4-A056-6774615FF367}">
      <dgm:prSet/>
      <dgm:spPr/>
      <dgm:t>
        <a:bodyPr/>
        <a:lstStyle/>
        <a:p>
          <a:endParaRPr lang="cs-CZ"/>
        </a:p>
      </dgm:t>
    </dgm:pt>
    <dgm:pt modelId="{47E1A460-FE6A-42F3-8CE9-DE1574840F23}">
      <dgm:prSet/>
      <dgm:spPr/>
      <dgm:t>
        <a:bodyPr/>
        <a:lstStyle/>
        <a:p>
          <a:pPr rtl="0"/>
          <a:r>
            <a:rPr lang="cs-CZ" smtClean="0"/>
            <a:t>Spokojený zákazník</a:t>
          </a:r>
          <a:endParaRPr lang="cs-CZ"/>
        </a:p>
      </dgm:t>
    </dgm:pt>
    <dgm:pt modelId="{75658376-414D-4193-A8E5-0E6B1CDB153C}" type="parTrans" cxnId="{705BF48B-46E0-4A63-B30D-ED3915953D65}">
      <dgm:prSet/>
      <dgm:spPr/>
      <dgm:t>
        <a:bodyPr/>
        <a:lstStyle/>
        <a:p>
          <a:endParaRPr lang="cs-CZ"/>
        </a:p>
      </dgm:t>
    </dgm:pt>
    <dgm:pt modelId="{E4D9E5DF-2CB0-4F78-819A-45A9A75DB9BC}" type="sibTrans" cxnId="{705BF48B-46E0-4A63-B30D-ED3915953D65}">
      <dgm:prSet/>
      <dgm:spPr/>
      <dgm:t>
        <a:bodyPr/>
        <a:lstStyle/>
        <a:p>
          <a:endParaRPr lang="cs-CZ"/>
        </a:p>
      </dgm:t>
    </dgm:pt>
    <dgm:pt modelId="{454AA173-0F0A-4C88-8C1C-5EC000D6E612}" type="pres">
      <dgm:prSet presAssocID="{B644404A-9A7D-4F5A-84B4-E3F17784A3D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C1CA6E5-9E08-46F5-9823-2FFDA0726F53}" type="pres">
      <dgm:prSet presAssocID="{B644404A-9A7D-4F5A-84B4-E3F17784A3D1}" presName="tSp" presStyleCnt="0"/>
      <dgm:spPr/>
    </dgm:pt>
    <dgm:pt modelId="{8885F941-CD58-4F72-8B37-EBE7AE67545C}" type="pres">
      <dgm:prSet presAssocID="{B644404A-9A7D-4F5A-84B4-E3F17784A3D1}" presName="bSp" presStyleCnt="0"/>
      <dgm:spPr/>
    </dgm:pt>
    <dgm:pt modelId="{14F24C58-337E-485A-B514-83AA30486861}" type="pres">
      <dgm:prSet presAssocID="{B644404A-9A7D-4F5A-84B4-E3F17784A3D1}" presName="process" presStyleCnt="0"/>
      <dgm:spPr/>
    </dgm:pt>
    <dgm:pt modelId="{78E275FD-DCF1-4CB2-8929-4EA0BE3F9D3B}" type="pres">
      <dgm:prSet presAssocID="{83EE9242-80A5-4F18-A153-066D22E79EAB}" presName="composite1" presStyleCnt="0"/>
      <dgm:spPr/>
    </dgm:pt>
    <dgm:pt modelId="{5DA28982-E651-4603-B017-F27FC5E69C32}" type="pres">
      <dgm:prSet presAssocID="{83EE9242-80A5-4F18-A153-066D22E79EAB}" presName="dummyNode1" presStyleLbl="node1" presStyleIdx="0" presStyleCnt="4"/>
      <dgm:spPr/>
    </dgm:pt>
    <dgm:pt modelId="{4DEB1563-74F4-456E-B8F4-612D14ABEAF0}" type="pres">
      <dgm:prSet presAssocID="{83EE9242-80A5-4F18-A153-066D22E79EAB}" presName="childNode1" presStyleLbl="bgAcc1" presStyleIdx="0" presStyleCnt="4">
        <dgm:presLayoutVars>
          <dgm:bulletEnabled val="1"/>
        </dgm:presLayoutVars>
      </dgm:prSet>
      <dgm:spPr/>
    </dgm:pt>
    <dgm:pt modelId="{6FE1EFF3-9122-4133-A5B1-6B91B08A4908}" type="pres">
      <dgm:prSet presAssocID="{83EE9242-80A5-4F18-A153-066D22E79EAB}" presName="childNode1tx" presStyleLbl="bgAcc1" presStyleIdx="0" presStyleCnt="4">
        <dgm:presLayoutVars>
          <dgm:bulletEnabled val="1"/>
        </dgm:presLayoutVars>
      </dgm:prSet>
      <dgm:spPr/>
    </dgm:pt>
    <dgm:pt modelId="{6A77CFCC-07D8-47D9-ACC3-21DB377DEC41}" type="pres">
      <dgm:prSet presAssocID="{83EE9242-80A5-4F18-A153-066D22E79EAB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C9FA680-2B92-4A58-B306-7AD3FA029AC6}" type="pres">
      <dgm:prSet presAssocID="{83EE9242-80A5-4F18-A153-066D22E79EAB}" presName="connSite1" presStyleCnt="0"/>
      <dgm:spPr/>
    </dgm:pt>
    <dgm:pt modelId="{69F8B91A-DA59-428E-B934-1102232DED41}" type="pres">
      <dgm:prSet presAssocID="{F3C2EEA0-D7C1-47B2-997A-7BA03FA34FE4}" presName="Name9" presStyleLbl="sibTrans2D1" presStyleIdx="0" presStyleCnt="3"/>
      <dgm:spPr/>
      <dgm:t>
        <a:bodyPr/>
        <a:lstStyle/>
        <a:p>
          <a:endParaRPr lang="cs-CZ"/>
        </a:p>
      </dgm:t>
    </dgm:pt>
    <dgm:pt modelId="{B1D2DC43-109F-47B6-A1E4-8AC6BD4C07C9}" type="pres">
      <dgm:prSet presAssocID="{C6D755AA-9385-47B9-B4E7-9673A7293491}" presName="composite2" presStyleCnt="0"/>
      <dgm:spPr/>
    </dgm:pt>
    <dgm:pt modelId="{1F8D5DB2-27A5-4E09-86C7-AD74318D0D6E}" type="pres">
      <dgm:prSet presAssocID="{C6D755AA-9385-47B9-B4E7-9673A7293491}" presName="dummyNode2" presStyleLbl="node1" presStyleIdx="0" presStyleCnt="4"/>
      <dgm:spPr/>
    </dgm:pt>
    <dgm:pt modelId="{752FF4B1-441A-42EE-88F1-540BF2D2F723}" type="pres">
      <dgm:prSet presAssocID="{C6D755AA-9385-47B9-B4E7-9673A7293491}" presName="childNode2" presStyleLbl="bgAcc1" presStyleIdx="1" presStyleCnt="4">
        <dgm:presLayoutVars>
          <dgm:bulletEnabled val="1"/>
        </dgm:presLayoutVars>
      </dgm:prSet>
      <dgm:spPr/>
    </dgm:pt>
    <dgm:pt modelId="{33E6DDA3-00CB-4E79-A07F-F87C1A9F4165}" type="pres">
      <dgm:prSet presAssocID="{C6D755AA-9385-47B9-B4E7-9673A7293491}" presName="childNode2tx" presStyleLbl="bgAcc1" presStyleIdx="1" presStyleCnt="4">
        <dgm:presLayoutVars>
          <dgm:bulletEnabled val="1"/>
        </dgm:presLayoutVars>
      </dgm:prSet>
      <dgm:spPr/>
    </dgm:pt>
    <dgm:pt modelId="{C5B964AB-9ED1-463C-9CD5-BDE8E9CF1EF5}" type="pres">
      <dgm:prSet presAssocID="{C6D755AA-9385-47B9-B4E7-9673A7293491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EBCE283-4396-4F65-831A-0BC3632F69DC}" type="pres">
      <dgm:prSet presAssocID="{C6D755AA-9385-47B9-B4E7-9673A7293491}" presName="connSite2" presStyleCnt="0"/>
      <dgm:spPr/>
    </dgm:pt>
    <dgm:pt modelId="{02E637F9-5069-443B-BE86-22A943DD50A3}" type="pres">
      <dgm:prSet presAssocID="{28DB31F6-ACD5-4BEF-8804-732EC3C4746E}" presName="Name18" presStyleLbl="sibTrans2D1" presStyleIdx="1" presStyleCnt="3"/>
      <dgm:spPr/>
      <dgm:t>
        <a:bodyPr/>
        <a:lstStyle/>
        <a:p>
          <a:endParaRPr lang="cs-CZ"/>
        </a:p>
      </dgm:t>
    </dgm:pt>
    <dgm:pt modelId="{F3CBDA64-AD51-42A6-A585-ACCB3B46CE26}" type="pres">
      <dgm:prSet presAssocID="{3F849384-9AD2-4A2A-BDE3-02CF286202A7}" presName="composite1" presStyleCnt="0"/>
      <dgm:spPr/>
    </dgm:pt>
    <dgm:pt modelId="{BBD5884B-5D22-4DA8-A927-21C69313D4FE}" type="pres">
      <dgm:prSet presAssocID="{3F849384-9AD2-4A2A-BDE3-02CF286202A7}" presName="dummyNode1" presStyleLbl="node1" presStyleIdx="1" presStyleCnt="4"/>
      <dgm:spPr/>
    </dgm:pt>
    <dgm:pt modelId="{CA6138D4-CB6E-43AF-832B-07E4E9AADE96}" type="pres">
      <dgm:prSet presAssocID="{3F849384-9AD2-4A2A-BDE3-02CF286202A7}" presName="childNode1" presStyleLbl="bgAcc1" presStyleIdx="2" presStyleCnt="4">
        <dgm:presLayoutVars>
          <dgm:bulletEnabled val="1"/>
        </dgm:presLayoutVars>
      </dgm:prSet>
      <dgm:spPr/>
    </dgm:pt>
    <dgm:pt modelId="{C8384D5C-9DC5-48FB-B386-C4F24D45D838}" type="pres">
      <dgm:prSet presAssocID="{3F849384-9AD2-4A2A-BDE3-02CF286202A7}" presName="childNode1tx" presStyleLbl="bgAcc1" presStyleIdx="2" presStyleCnt="4">
        <dgm:presLayoutVars>
          <dgm:bulletEnabled val="1"/>
        </dgm:presLayoutVars>
      </dgm:prSet>
      <dgm:spPr/>
    </dgm:pt>
    <dgm:pt modelId="{7817A2EB-F595-4B84-9619-8EAA0D0A1315}" type="pres">
      <dgm:prSet presAssocID="{3F849384-9AD2-4A2A-BDE3-02CF286202A7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EB985F2-1FB2-40C3-A22C-8EAFE23E33F7}" type="pres">
      <dgm:prSet presAssocID="{3F849384-9AD2-4A2A-BDE3-02CF286202A7}" presName="connSite1" presStyleCnt="0"/>
      <dgm:spPr/>
    </dgm:pt>
    <dgm:pt modelId="{7CB55042-B0CC-4157-8C10-7FD0EF3955B8}" type="pres">
      <dgm:prSet presAssocID="{49B9182D-B9E8-4B9B-9705-CA3811EFC2AD}" presName="Name9" presStyleLbl="sibTrans2D1" presStyleIdx="2" presStyleCnt="3"/>
      <dgm:spPr/>
      <dgm:t>
        <a:bodyPr/>
        <a:lstStyle/>
        <a:p>
          <a:endParaRPr lang="cs-CZ"/>
        </a:p>
      </dgm:t>
    </dgm:pt>
    <dgm:pt modelId="{426EFB6C-0177-4F9A-B058-4D09F25AC043}" type="pres">
      <dgm:prSet presAssocID="{47E1A460-FE6A-42F3-8CE9-DE1574840F23}" presName="composite2" presStyleCnt="0"/>
      <dgm:spPr/>
    </dgm:pt>
    <dgm:pt modelId="{39855354-8129-46F8-BCCB-BC73C2871FB8}" type="pres">
      <dgm:prSet presAssocID="{47E1A460-FE6A-42F3-8CE9-DE1574840F23}" presName="dummyNode2" presStyleLbl="node1" presStyleIdx="2" presStyleCnt="4"/>
      <dgm:spPr/>
    </dgm:pt>
    <dgm:pt modelId="{2CCF7E9C-4A66-48A9-A126-083F414885B1}" type="pres">
      <dgm:prSet presAssocID="{47E1A460-FE6A-42F3-8CE9-DE1574840F23}" presName="childNode2" presStyleLbl="bgAcc1" presStyleIdx="3" presStyleCnt="4">
        <dgm:presLayoutVars>
          <dgm:bulletEnabled val="1"/>
        </dgm:presLayoutVars>
      </dgm:prSet>
      <dgm:spPr/>
    </dgm:pt>
    <dgm:pt modelId="{DD5ED54E-9928-47A0-A64C-5EA57024F431}" type="pres">
      <dgm:prSet presAssocID="{47E1A460-FE6A-42F3-8CE9-DE1574840F23}" presName="childNode2tx" presStyleLbl="bgAcc1" presStyleIdx="3" presStyleCnt="4">
        <dgm:presLayoutVars>
          <dgm:bulletEnabled val="1"/>
        </dgm:presLayoutVars>
      </dgm:prSet>
      <dgm:spPr/>
    </dgm:pt>
    <dgm:pt modelId="{454E62A8-CC9F-4EF2-A865-076DCB8EC5EF}" type="pres">
      <dgm:prSet presAssocID="{47E1A460-FE6A-42F3-8CE9-DE1574840F23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33D0F8C-4E0A-4EFE-A6C7-0230009DBAD1}" type="pres">
      <dgm:prSet presAssocID="{47E1A460-FE6A-42F3-8CE9-DE1574840F23}" presName="connSite2" presStyleCnt="0"/>
      <dgm:spPr/>
    </dgm:pt>
  </dgm:ptLst>
  <dgm:cxnLst>
    <dgm:cxn modelId="{BDBFD05B-C150-471E-B263-13E758206A7A}" type="presOf" srcId="{28DB31F6-ACD5-4BEF-8804-732EC3C4746E}" destId="{02E637F9-5069-443B-BE86-22A943DD50A3}" srcOrd="0" destOrd="0" presId="urn:microsoft.com/office/officeart/2005/8/layout/hProcess4"/>
    <dgm:cxn modelId="{8ADF96D6-2AF2-40A4-A056-6774615FF367}" srcId="{B644404A-9A7D-4F5A-84B4-E3F17784A3D1}" destId="{3F849384-9AD2-4A2A-BDE3-02CF286202A7}" srcOrd="2" destOrd="0" parTransId="{D76B6ADA-1035-4283-9D3B-CCE4E315BC25}" sibTransId="{49B9182D-B9E8-4B9B-9705-CA3811EFC2AD}"/>
    <dgm:cxn modelId="{A269FDE4-6184-4C7C-80E4-9DC561DACE04}" type="presOf" srcId="{C6D755AA-9385-47B9-B4E7-9673A7293491}" destId="{C5B964AB-9ED1-463C-9CD5-BDE8E9CF1EF5}" srcOrd="0" destOrd="0" presId="urn:microsoft.com/office/officeart/2005/8/layout/hProcess4"/>
    <dgm:cxn modelId="{A17F74F6-0CBF-4A73-BC5D-BED86ADB2F5E}" type="presOf" srcId="{F3C2EEA0-D7C1-47B2-997A-7BA03FA34FE4}" destId="{69F8B91A-DA59-428E-B934-1102232DED41}" srcOrd="0" destOrd="0" presId="urn:microsoft.com/office/officeart/2005/8/layout/hProcess4"/>
    <dgm:cxn modelId="{137F1C6C-A83D-4EE5-821B-414EA296DC6D}" srcId="{B644404A-9A7D-4F5A-84B4-E3F17784A3D1}" destId="{83EE9242-80A5-4F18-A153-066D22E79EAB}" srcOrd="0" destOrd="0" parTransId="{E8969E7C-41CE-4856-A84F-E95E237063F8}" sibTransId="{F3C2EEA0-D7C1-47B2-997A-7BA03FA34FE4}"/>
    <dgm:cxn modelId="{705BF48B-46E0-4A63-B30D-ED3915953D65}" srcId="{B644404A-9A7D-4F5A-84B4-E3F17784A3D1}" destId="{47E1A460-FE6A-42F3-8CE9-DE1574840F23}" srcOrd="3" destOrd="0" parTransId="{75658376-414D-4193-A8E5-0E6B1CDB153C}" sibTransId="{E4D9E5DF-2CB0-4F78-819A-45A9A75DB9BC}"/>
    <dgm:cxn modelId="{D280DF07-4681-430C-932D-1713A5C01679}" type="presOf" srcId="{49B9182D-B9E8-4B9B-9705-CA3811EFC2AD}" destId="{7CB55042-B0CC-4157-8C10-7FD0EF3955B8}" srcOrd="0" destOrd="0" presId="urn:microsoft.com/office/officeart/2005/8/layout/hProcess4"/>
    <dgm:cxn modelId="{5FBD3000-DFDE-40AC-AB28-14C716DD15CC}" type="presOf" srcId="{B644404A-9A7D-4F5A-84B4-E3F17784A3D1}" destId="{454AA173-0F0A-4C88-8C1C-5EC000D6E612}" srcOrd="0" destOrd="0" presId="urn:microsoft.com/office/officeart/2005/8/layout/hProcess4"/>
    <dgm:cxn modelId="{284050D2-34F1-484C-8750-2FDDDA878B24}" type="presOf" srcId="{47E1A460-FE6A-42F3-8CE9-DE1574840F23}" destId="{454E62A8-CC9F-4EF2-A865-076DCB8EC5EF}" srcOrd="0" destOrd="0" presId="urn:microsoft.com/office/officeart/2005/8/layout/hProcess4"/>
    <dgm:cxn modelId="{352B8A05-BF95-46B3-8778-CEAC6CEC488F}" srcId="{B644404A-9A7D-4F5A-84B4-E3F17784A3D1}" destId="{C6D755AA-9385-47B9-B4E7-9673A7293491}" srcOrd="1" destOrd="0" parTransId="{8C256DE9-2126-486A-AC0C-B0930A1EF72C}" sibTransId="{28DB31F6-ACD5-4BEF-8804-732EC3C4746E}"/>
    <dgm:cxn modelId="{A39EB09F-3B71-4B04-BA94-F7B147848BCF}" type="presOf" srcId="{83EE9242-80A5-4F18-A153-066D22E79EAB}" destId="{6A77CFCC-07D8-47D9-ACC3-21DB377DEC41}" srcOrd="0" destOrd="0" presId="urn:microsoft.com/office/officeart/2005/8/layout/hProcess4"/>
    <dgm:cxn modelId="{626C4233-4B3D-4E75-8D95-F39BEBA2CC80}" type="presOf" srcId="{3F849384-9AD2-4A2A-BDE3-02CF286202A7}" destId="{7817A2EB-F595-4B84-9619-8EAA0D0A1315}" srcOrd="0" destOrd="0" presId="urn:microsoft.com/office/officeart/2005/8/layout/hProcess4"/>
    <dgm:cxn modelId="{820575B3-0E85-44D5-85FF-C31F85CCD375}" type="presParOf" srcId="{454AA173-0F0A-4C88-8C1C-5EC000D6E612}" destId="{EC1CA6E5-9E08-46F5-9823-2FFDA0726F53}" srcOrd="0" destOrd="0" presId="urn:microsoft.com/office/officeart/2005/8/layout/hProcess4"/>
    <dgm:cxn modelId="{85EB662C-C849-4861-8193-D34F4B0D43D7}" type="presParOf" srcId="{454AA173-0F0A-4C88-8C1C-5EC000D6E612}" destId="{8885F941-CD58-4F72-8B37-EBE7AE67545C}" srcOrd="1" destOrd="0" presId="urn:microsoft.com/office/officeart/2005/8/layout/hProcess4"/>
    <dgm:cxn modelId="{FA1C4818-5792-40D5-ABF1-51805CE67E75}" type="presParOf" srcId="{454AA173-0F0A-4C88-8C1C-5EC000D6E612}" destId="{14F24C58-337E-485A-B514-83AA30486861}" srcOrd="2" destOrd="0" presId="urn:microsoft.com/office/officeart/2005/8/layout/hProcess4"/>
    <dgm:cxn modelId="{74AEE1F1-C684-48A0-B5DF-6D158A09BBC2}" type="presParOf" srcId="{14F24C58-337E-485A-B514-83AA30486861}" destId="{78E275FD-DCF1-4CB2-8929-4EA0BE3F9D3B}" srcOrd="0" destOrd="0" presId="urn:microsoft.com/office/officeart/2005/8/layout/hProcess4"/>
    <dgm:cxn modelId="{251FFBEB-A9E0-4667-BFA3-CA9FFC5AED0E}" type="presParOf" srcId="{78E275FD-DCF1-4CB2-8929-4EA0BE3F9D3B}" destId="{5DA28982-E651-4603-B017-F27FC5E69C32}" srcOrd="0" destOrd="0" presId="urn:microsoft.com/office/officeart/2005/8/layout/hProcess4"/>
    <dgm:cxn modelId="{C4EBBF6C-B3A2-4EFE-8ED2-175DAE12D147}" type="presParOf" srcId="{78E275FD-DCF1-4CB2-8929-4EA0BE3F9D3B}" destId="{4DEB1563-74F4-456E-B8F4-612D14ABEAF0}" srcOrd="1" destOrd="0" presId="urn:microsoft.com/office/officeart/2005/8/layout/hProcess4"/>
    <dgm:cxn modelId="{EC9AEE07-D520-4C5D-8CBD-0F6AD6DC0D8C}" type="presParOf" srcId="{78E275FD-DCF1-4CB2-8929-4EA0BE3F9D3B}" destId="{6FE1EFF3-9122-4133-A5B1-6B91B08A4908}" srcOrd="2" destOrd="0" presId="urn:microsoft.com/office/officeart/2005/8/layout/hProcess4"/>
    <dgm:cxn modelId="{54C9DD3F-02CE-44C2-9556-E6834646971E}" type="presParOf" srcId="{78E275FD-DCF1-4CB2-8929-4EA0BE3F9D3B}" destId="{6A77CFCC-07D8-47D9-ACC3-21DB377DEC41}" srcOrd="3" destOrd="0" presId="urn:microsoft.com/office/officeart/2005/8/layout/hProcess4"/>
    <dgm:cxn modelId="{54BD2CA3-0FEC-4D48-8F2A-652970163FBD}" type="presParOf" srcId="{78E275FD-DCF1-4CB2-8929-4EA0BE3F9D3B}" destId="{2C9FA680-2B92-4A58-B306-7AD3FA029AC6}" srcOrd="4" destOrd="0" presId="urn:microsoft.com/office/officeart/2005/8/layout/hProcess4"/>
    <dgm:cxn modelId="{29740F25-8673-4283-B5F3-3169E53F5EAA}" type="presParOf" srcId="{14F24C58-337E-485A-B514-83AA30486861}" destId="{69F8B91A-DA59-428E-B934-1102232DED41}" srcOrd="1" destOrd="0" presId="urn:microsoft.com/office/officeart/2005/8/layout/hProcess4"/>
    <dgm:cxn modelId="{B73B4405-416E-400E-A273-E5B14A06D6E2}" type="presParOf" srcId="{14F24C58-337E-485A-B514-83AA30486861}" destId="{B1D2DC43-109F-47B6-A1E4-8AC6BD4C07C9}" srcOrd="2" destOrd="0" presId="urn:microsoft.com/office/officeart/2005/8/layout/hProcess4"/>
    <dgm:cxn modelId="{A2D92E6C-5133-4C53-8AAF-946C04EC1E7F}" type="presParOf" srcId="{B1D2DC43-109F-47B6-A1E4-8AC6BD4C07C9}" destId="{1F8D5DB2-27A5-4E09-86C7-AD74318D0D6E}" srcOrd="0" destOrd="0" presId="urn:microsoft.com/office/officeart/2005/8/layout/hProcess4"/>
    <dgm:cxn modelId="{27E57D47-5314-44FF-9C25-42E504FB2D73}" type="presParOf" srcId="{B1D2DC43-109F-47B6-A1E4-8AC6BD4C07C9}" destId="{752FF4B1-441A-42EE-88F1-540BF2D2F723}" srcOrd="1" destOrd="0" presId="urn:microsoft.com/office/officeart/2005/8/layout/hProcess4"/>
    <dgm:cxn modelId="{A73DE7B0-67CE-4535-944C-5A9CDD119C46}" type="presParOf" srcId="{B1D2DC43-109F-47B6-A1E4-8AC6BD4C07C9}" destId="{33E6DDA3-00CB-4E79-A07F-F87C1A9F4165}" srcOrd="2" destOrd="0" presId="urn:microsoft.com/office/officeart/2005/8/layout/hProcess4"/>
    <dgm:cxn modelId="{0D46C594-8FC0-42BD-B4A7-3463231AF36E}" type="presParOf" srcId="{B1D2DC43-109F-47B6-A1E4-8AC6BD4C07C9}" destId="{C5B964AB-9ED1-463C-9CD5-BDE8E9CF1EF5}" srcOrd="3" destOrd="0" presId="urn:microsoft.com/office/officeart/2005/8/layout/hProcess4"/>
    <dgm:cxn modelId="{AEE4E7AA-C611-443E-8AB5-D46A7265E7F1}" type="presParOf" srcId="{B1D2DC43-109F-47B6-A1E4-8AC6BD4C07C9}" destId="{9EBCE283-4396-4F65-831A-0BC3632F69DC}" srcOrd="4" destOrd="0" presId="urn:microsoft.com/office/officeart/2005/8/layout/hProcess4"/>
    <dgm:cxn modelId="{32BD6189-E9AB-4834-B407-BB83667A4C29}" type="presParOf" srcId="{14F24C58-337E-485A-B514-83AA30486861}" destId="{02E637F9-5069-443B-BE86-22A943DD50A3}" srcOrd="3" destOrd="0" presId="urn:microsoft.com/office/officeart/2005/8/layout/hProcess4"/>
    <dgm:cxn modelId="{8ADD941F-19AE-424D-890B-CC04305ABB64}" type="presParOf" srcId="{14F24C58-337E-485A-B514-83AA30486861}" destId="{F3CBDA64-AD51-42A6-A585-ACCB3B46CE26}" srcOrd="4" destOrd="0" presId="urn:microsoft.com/office/officeart/2005/8/layout/hProcess4"/>
    <dgm:cxn modelId="{560D4D40-E432-4C86-A554-58DE621767AA}" type="presParOf" srcId="{F3CBDA64-AD51-42A6-A585-ACCB3B46CE26}" destId="{BBD5884B-5D22-4DA8-A927-21C69313D4FE}" srcOrd="0" destOrd="0" presId="urn:microsoft.com/office/officeart/2005/8/layout/hProcess4"/>
    <dgm:cxn modelId="{479C4845-4B43-4952-89FC-E269F7CE3838}" type="presParOf" srcId="{F3CBDA64-AD51-42A6-A585-ACCB3B46CE26}" destId="{CA6138D4-CB6E-43AF-832B-07E4E9AADE96}" srcOrd="1" destOrd="0" presId="urn:microsoft.com/office/officeart/2005/8/layout/hProcess4"/>
    <dgm:cxn modelId="{3F78BA9D-E8E2-4265-9A8F-9E7FAAF7A386}" type="presParOf" srcId="{F3CBDA64-AD51-42A6-A585-ACCB3B46CE26}" destId="{C8384D5C-9DC5-48FB-B386-C4F24D45D838}" srcOrd="2" destOrd="0" presId="urn:microsoft.com/office/officeart/2005/8/layout/hProcess4"/>
    <dgm:cxn modelId="{BB966A3A-1D6A-4E6B-B7BB-EACF91886866}" type="presParOf" srcId="{F3CBDA64-AD51-42A6-A585-ACCB3B46CE26}" destId="{7817A2EB-F595-4B84-9619-8EAA0D0A1315}" srcOrd="3" destOrd="0" presId="urn:microsoft.com/office/officeart/2005/8/layout/hProcess4"/>
    <dgm:cxn modelId="{48088B7C-224B-460A-A5A9-CB13CAA4F256}" type="presParOf" srcId="{F3CBDA64-AD51-42A6-A585-ACCB3B46CE26}" destId="{3EB985F2-1FB2-40C3-A22C-8EAFE23E33F7}" srcOrd="4" destOrd="0" presId="urn:microsoft.com/office/officeart/2005/8/layout/hProcess4"/>
    <dgm:cxn modelId="{BEE8B921-434E-4B3C-8D7E-2706F3BE28FC}" type="presParOf" srcId="{14F24C58-337E-485A-B514-83AA30486861}" destId="{7CB55042-B0CC-4157-8C10-7FD0EF3955B8}" srcOrd="5" destOrd="0" presId="urn:microsoft.com/office/officeart/2005/8/layout/hProcess4"/>
    <dgm:cxn modelId="{365F1025-04AD-4D53-A2E8-7A32EE2E27FF}" type="presParOf" srcId="{14F24C58-337E-485A-B514-83AA30486861}" destId="{426EFB6C-0177-4F9A-B058-4D09F25AC043}" srcOrd="6" destOrd="0" presId="urn:microsoft.com/office/officeart/2005/8/layout/hProcess4"/>
    <dgm:cxn modelId="{83308F60-08BF-4251-BC93-AEFA000637F0}" type="presParOf" srcId="{426EFB6C-0177-4F9A-B058-4D09F25AC043}" destId="{39855354-8129-46F8-BCCB-BC73C2871FB8}" srcOrd="0" destOrd="0" presId="urn:microsoft.com/office/officeart/2005/8/layout/hProcess4"/>
    <dgm:cxn modelId="{80F16077-8AB7-41A2-A11B-302521522408}" type="presParOf" srcId="{426EFB6C-0177-4F9A-B058-4D09F25AC043}" destId="{2CCF7E9C-4A66-48A9-A126-083F414885B1}" srcOrd="1" destOrd="0" presId="urn:microsoft.com/office/officeart/2005/8/layout/hProcess4"/>
    <dgm:cxn modelId="{7EE3F526-E9A0-458D-A8BC-BE979A608152}" type="presParOf" srcId="{426EFB6C-0177-4F9A-B058-4D09F25AC043}" destId="{DD5ED54E-9928-47A0-A64C-5EA57024F431}" srcOrd="2" destOrd="0" presId="urn:microsoft.com/office/officeart/2005/8/layout/hProcess4"/>
    <dgm:cxn modelId="{E36FF4B0-3A77-4102-94E0-FE3E843B4012}" type="presParOf" srcId="{426EFB6C-0177-4F9A-B058-4D09F25AC043}" destId="{454E62A8-CC9F-4EF2-A865-076DCB8EC5EF}" srcOrd="3" destOrd="0" presId="urn:microsoft.com/office/officeart/2005/8/layout/hProcess4"/>
    <dgm:cxn modelId="{B991B2C3-C37B-4494-A087-6F536562952C}" type="presParOf" srcId="{426EFB6C-0177-4F9A-B058-4D09F25AC043}" destId="{533D0F8C-4E0A-4EFE-A6C7-0230009DBAD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4C8495-D6A9-43A0-B8F1-8DEAD46C7D39}">
      <dsp:nvSpPr>
        <dsp:cNvPr id="0" name=""/>
        <dsp:cNvSpPr/>
      </dsp:nvSpPr>
      <dsp:spPr>
        <a:xfrm>
          <a:off x="3200398" y="0"/>
          <a:ext cx="3200398" cy="1106312"/>
        </a:xfrm>
        <a:prstGeom prst="trapezoid">
          <a:avLst>
            <a:gd name="adj" fmla="val 144643"/>
          </a:avLst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smtClean="0"/>
            <a:t>Reálné,</a:t>
          </a:r>
          <a:endParaRPr lang="cs-CZ" sz="3800" kern="1200"/>
        </a:p>
      </dsp:txBody>
      <dsp:txXfrm>
        <a:off x="3200398" y="0"/>
        <a:ext cx="3200398" cy="1106312"/>
      </dsp:txXfrm>
    </dsp:sp>
    <dsp:sp modelId="{8D8E1D79-2633-4D49-B78E-A716E15FAC2A}">
      <dsp:nvSpPr>
        <dsp:cNvPr id="0" name=""/>
        <dsp:cNvSpPr/>
      </dsp:nvSpPr>
      <dsp:spPr>
        <a:xfrm>
          <a:off x="1600199" y="1106312"/>
          <a:ext cx="6400797" cy="1106312"/>
        </a:xfrm>
        <a:prstGeom prst="trapezoid">
          <a:avLst>
            <a:gd name="adj" fmla="val 144643"/>
          </a:avLst>
        </a:prstGeom>
        <a:solidFill>
          <a:schemeClr val="accent2">
            <a:shade val="50000"/>
            <a:hueOff val="-108478"/>
            <a:satOff val="-23549"/>
            <a:lumOff val="34769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smtClean="0"/>
            <a:t>Konkrétní, </a:t>
          </a:r>
          <a:endParaRPr lang="cs-CZ" sz="3800" kern="1200"/>
        </a:p>
      </dsp:txBody>
      <dsp:txXfrm>
        <a:off x="2720338" y="1106312"/>
        <a:ext cx="4160518" cy="1106312"/>
      </dsp:txXfrm>
    </dsp:sp>
    <dsp:sp modelId="{59FD1690-BC74-449F-A033-3E38C2B9F41E}">
      <dsp:nvSpPr>
        <dsp:cNvPr id="0" name=""/>
        <dsp:cNvSpPr/>
      </dsp:nvSpPr>
      <dsp:spPr>
        <a:xfrm>
          <a:off x="0" y="2212623"/>
          <a:ext cx="9601196" cy="1106312"/>
        </a:xfrm>
        <a:prstGeom prst="trapezoid">
          <a:avLst>
            <a:gd name="adj" fmla="val 144643"/>
          </a:avLst>
        </a:prstGeom>
        <a:solidFill>
          <a:schemeClr val="accent2">
            <a:shade val="50000"/>
            <a:hueOff val="-108478"/>
            <a:satOff val="-23549"/>
            <a:lumOff val="34769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dirty="0" smtClean="0"/>
            <a:t>Založené na kvalitách firmy </a:t>
          </a:r>
          <a:r>
            <a:rPr lang="cs-CZ" sz="3800" kern="1200" dirty="0" smtClean="0"/>
            <a:t/>
          </a:r>
          <a:br>
            <a:rPr lang="cs-CZ" sz="3800" kern="1200" dirty="0" smtClean="0"/>
          </a:br>
          <a:r>
            <a:rPr lang="cs-CZ" sz="3800" kern="1200" dirty="0" smtClean="0"/>
            <a:t>a </a:t>
          </a:r>
          <a:r>
            <a:rPr lang="cs-CZ" sz="3800" kern="1200" dirty="0" smtClean="0"/>
            <a:t>také motivující</a:t>
          </a:r>
          <a:endParaRPr lang="cs-CZ" sz="3800" kern="1200" dirty="0"/>
        </a:p>
      </dsp:txBody>
      <dsp:txXfrm>
        <a:off x="1680209" y="2212623"/>
        <a:ext cx="6240777" cy="11063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71BECE-A6E4-49A6-8387-A27EE4B50D40}">
      <dsp:nvSpPr>
        <dsp:cNvPr id="0" name=""/>
        <dsp:cNvSpPr/>
      </dsp:nvSpPr>
      <dsp:spPr>
        <a:xfrm>
          <a:off x="0" y="0"/>
          <a:ext cx="3025789" cy="302578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4C4B99-F2C6-47C6-8718-7C22D796BEE1}">
      <dsp:nvSpPr>
        <dsp:cNvPr id="0" name=""/>
        <dsp:cNvSpPr/>
      </dsp:nvSpPr>
      <dsp:spPr>
        <a:xfrm>
          <a:off x="1512894" y="0"/>
          <a:ext cx="8088301" cy="302578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100" kern="1200" dirty="0" smtClean="0"/>
            <a:t>Představuje dlouhodobý výhled, tedy stav, jakého chce firma v dlouhodobém horizontu dosáhnout</a:t>
          </a:r>
          <a:endParaRPr lang="cs-CZ" sz="5100" kern="1200" dirty="0"/>
        </a:p>
      </dsp:txBody>
      <dsp:txXfrm>
        <a:off x="1512894" y="0"/>
        <a:ext cx="8088301" cy="30257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B37658-C86D-4D1D-9923-8FCDC1DDA0EB}">
      <dsp:nvSpPr>
        <dsp:cNvPr id="0" name=""/>
        <dsp:cNvSpPr/>
      </dsp:nvSpPr>
      <dsp:spPr>
        <a:xfrm rot="10800000">
          <a:off x="2412300" y="51267"/>
          <a:ext cx="6384795" cy="321640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8343" tIns="148590" rIns="277368" bIns="148590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kern="1200" dirty="0" smtClean="0"/>
            <a:t>Jsou to již konkrétní představy, které určují působení firmy </a:t>
          </a:r>
          <a:r>
            <a:rPr lang="cs-CZ" sz="3900" kern="1200" dirty="0" smtClean="0"/>
            <a:t/>
          </a:r>
          <a:br>
            <a:rPr lang="cs-CZ" sz="3900" kern="1200" dirty="0" smtClean="0"/>
          </a:br>
          <a:r>
            <a:rPr lang="cs-CZ" sz="3900" kern="1200" dirty="0" smtClean="0"/>
            <a:t>v </a:t>
          </a:r>
          <a:r>
            <a:rPr lang="cs-CZ" sz="3900" kern="1200" dirty="0" smtClean="0"/>
            <a:t>daném prostředí</a:t>
          </a:r>
          <a:endParaRPr lang="cs-CZ" sz="3900" kern="1200" dirty="0"/>
        </a:p>
      </dsp:txBody>
      <dsp:txXfrm rot="10800000">
        <a:off x="3216400" y="51267"/>
        <a:ext cx="5580695" cy="3216400"/>
      </dsp:txXfrm>
    </dsp:sp>
    <dsp:sp modelId="{01B6318A-7B4A-4562-9084-AF1DFA3F65F7}">
      <dsp:nvSpPr>
        <dsp:cNvPr id="0" name=""/>
        <dsp:cNvSpPr/>
      </dsp:nvSpPr>
      <dsp:spPr>
        <a:xfrm>
          <a:off x="804100" y="51267"/>
          <a:ext cx="3216400" cy="321640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EB1563-74F4-456E-B8F4-612D14ABEAF0}">
      <dsp:nvSpPr>
        <dsp:cNvPr id="0" name=""/>
        <dsp:cNvSpPr/>
      </dsp:nvSpPr>
      <dsp:spPr>
        <a:xfrm>
          <a:off x="2761" y="894767"/>
          <a:ext cx="1854289" cy="1529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F8B91A-DA59-428E-B934-1102232DED41}">
      <dsp:nvSpPr>
        <dsp:cNvPr id="0" name=""/>
        <dsp:cNvSpPr/>
      </dsp:nvSpPr>
      <dsp:spPr>
        <a:xfrm>
          <a:off x="1001173" y="1102251"/>
          <a:ext cx="2276534" cy="2276534"/>
        </a:xfrm>
        <a:prstGeom prst="leftCircularArrow">
          <a:avLst>
            <a:gd name="adj1" fmla="val 4165"/>
            <a:gd name="adj2" fmla="val 525062"/>
            <a:gd name="adj3" fmla="val 2300573"/>
            <a:gd name="adj4" fmla="val 9024489"/>
            <a:gd name="adj5" fmla="val 4859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77CFCC-07D8-47D9-ACC3-21DB377DEC41}">
      <dsp:nvSpPr>
        <dsp:cNvPr id="0" name=""/>
        <dsp:cNvSpPr/>
      </dsp:nvSpPr>
      <dsp:spPr>
        <a:xfrm>
          <a:off x="414826" y="2096439"/>
          <a:ext cx="1648256" cy="65545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smtClean="0"/>
            <a:t>Zisk, </a:t>
          </a:r>
          <a:endParaRPr lang="cs-CZ" sz="2100" kern="1200"/>
        </a:p>
      </dsp:txBody>
      <dsp:txXfrm>
        <a:off x="434024" y="2115637"/>
        <a:ext cx="1609860" cy="617061"/>
      </dsp:txXfrm>
    </dsp:sp>
    <dsp:sp modelId="{752FF4B1-441A-42EE-88F1-540BF2D2F723}">
      <dsp:nvSpPr>
        <dsp:cNvPr id="0" name=""/>
        <dsp:cNvSpPr/>
      </dsp:nvSpPr>
      <dsp:spPr>
        <a:xfrm>
          <a:off x="2514545" y="894767"/>
          <a:ext cx="1854289" cy="1529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E637F9-5069-443B-BE86-22A943DD50A3}">
      <dsp:nvSpPr>
        <dsp:cNvPr id="0" name=""/>
        <dsp:cNvSpPr/>
      </dsp:nvSpPr>
      <dsp:spPr>
        <a:xfrm>
          <a:off x="3497505" y="-119816"/>
          <a:ext cx="2513471" cy="2513471"/>
        </a:xfrm>
        <a:prstGeom prst="circularArrow">
          <a:avLst>
            <a:gd name="adj1" fmla="val 3772"/>
            <a:gd name="adj2" fmla="val 471072"/>
            <a:gd name="adj3" fmla="val 19353417"/>
            <a:gd name="adj4" fmla="val 12575511"/>
            <a:gd name="adj5" fmla="val 4401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B964AB-9ED1-463C-9CD5-BDE8E9CF1EF5}">
      <dsp:nvSpPr>
        <dsp:cNvPr id="0" name=""/>
        <dsp:cNvSpPr/>
      </dsp:nvSpPr>
      <dsp:spPr>
        <a:xfrm>
          <a:off x="2926609" y="567038"/>
          <a:ext cx="1648256" cy="65545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smtClean="0"/>
            <a:t>Obrat, </a:t>
          </a:r>
          <a:endParaRPr lang="cs-CZ" sz="2100" kern="1200"/>
        </a:p>
      </dsp:txBody>
      <dsp:txXfrm>
        <a:off x="2945807" y="586236"/>
        <a:ext cx="1609860" cy="617061"/>
      </dsp:txXfrm>
    </dsp:sp>
    <dsp:sp modelId="{CA6138D4-CB6E-43AF-832B-07E4E9AADE96}">
      <dsp:nvSpPr>
        <dsp:cNvPr id="0" name=""/>
        <dsp:cNvSpPr/>
      </dsp:nvSpPr>
      <dsp:spPr>
        <a:xfrm>
          <a:off x="5026329" y="894767"/>
          <a:ext cx="1854289" cy="1529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B55042-B0CC-4157-8C10-7FD0EF3955B8}">
      <dsp:nvSpPr>
        <dsp:cNvPr id="0" name=""/>
        <dsp:cNvSpPr/>
      </dsp:nvSpPr>
      <dsp:spPr>
        <a:xfrm>
          <a:off x="6024741" y="1102251"/>
          <a:ext cx="2276534" cy="2276534"/>
        </a:xfrm>
        <a:prstGeom prst="leftCircularArrow">
          <a:avLst>
            <a:gd name="adj1" fmla="val 4165"/>
            <a:gd name="adj2" fmla="val 525062"/>
            <a:gd name="adj3" fmla="val 2300573"/>
            <a:gd name="adj4" fmla="val 9024489"/>
            <a:gd name="adj5" fmla="val 4859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17A2EB-F595-4B84-9619-8EAA0D0A1315}">
      <dsp:nvSpPr>
        <dsp:cNvPr id="0" name=""/>
        <dsp:cNvSpPr/>
      </dsp:nvSpPr>
      <dsp:spPr>
        <a:xfrm>
          <a:off x="5438393" y="2096439"/>
          <a:ext cx="1648256" cy="65545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smtClean="0"/>
            <a:t>Tržní podíl, </a:t>
          </a:r>
          <a:endParaRPr lang="cs-CZ" sz="2100" kern="1200"/>
        </a:p>
      </dsp:txBody>
      <dsp:txXfrm>
        <a:off x="5457591" y="2115637"/>
        <a:ext cx="1609860" cy="617061"/>
      </dsp:txXfrm>
    </dsp:sp>
    <dsp:sp modelId="{2CCF7E9C-4A66-48A9-A126-083F414885B1}">
      <dsp:nvSpPr>
        <dsp:cNvPr id="0" name=""/>
        <dsp:cNvSpPr/>
      </dsp:nvSpPr>
      <dsp:spPr>
        <a:xfrm>
          <a:off x="7538112" y="894767"/>
          <a:ext cx="1854289" cy="1529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4E62A8-CC9F-4EF2-A865-076DCB8EC5EF}">
      <dsp:nvSpPr>
        <dsp:cNvPr id="0" name=""/>
        <dsp:cNvSpPr/>
      </dsp:nvSpPr>
      <dsp:spPr>
        <a:xfrm>
          <a:off x="7950177" y="567038"/>
          <a:ext cx="1648256" cy="65545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smtClean="0"/>
            <a:t>Spokojený zákazník</a:t>
          </a:r>
          <a:endParaRPr lang="cs-CZ" sz="2100" kern="1200"/>
        </a:p>
      </dsp:txBody>
      <dsp:txXfrm>
        <a:off x="7969375" y="586236"/>
        <a:ext cx="1609860" cy="6170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657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0668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780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8355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57814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769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41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38923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3927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7654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9038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4181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116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9404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5683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53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992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6D2B6CF-F570-42A9-AED6-BF8D33F7DC7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FA3DEB5-782D-4EFB-971F-EBEEDE49E7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4899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Marketingový systém řízení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Poslání, vize a cíle firmy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7569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firmy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6549212"/>
              </p:ext>
            </p:extLst>
          </p:nvPr>
        </p:nvGraphicFramePr>
        <p:xfrm>
          <a:off x="1295401" y="2556932"/>
          <a:ext cx="9601196" cy="3318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2534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Nejčastější firemní cíle jsou: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2022994"/>
              </p:ext>
            </p:extLst>
          </p:nvPr>
        </p:nvGraphicFramePr>
        <p:xfrm>
          <a:off x="1295401" y="2556932"/>
          <a:ext cx="9601196" cy="3318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Kde v managementu se stanovují poslání, vize a cíle firmy</a:t>
            </a:r>
          </a:p>
          <a:p>
            <a:r>
              <a:rPr lang="cs-CZ" dirty="0" smtClean="0"/>
              <a:t>Kdo je středem pozornosti marketingového řízení</a:t>
            </a:r>
          </a:p>
          <a:p>
            <a:r>
              <a:rPr lang="cs-CZ" dirty="0" smtClean="0"/>
              <a:t>Jaké by mělo být poslání firmy</a:t>
            </a:r>
          </a:p>
          <a:p>
            <a:r>
              <a:rPr lang="cs-CZ" dirty="0" smtClean="0"/>
              <a:t>Co je vize firmy</a:t>
            </a:r>
          </a:p>
          <a:p>
            <a:r>
              <a:rPr lang="cs-CZ" dirty="0" smtClean="0"/>
              <a:t>Co jsou cíle firmy</a:t>
            </a:r>
          </a:p>
          <a:p>
            <a:r>
              <a:rPr lang="cs-CZ" dirty="0" smtClean="0"/>
              <a:t>Nejčastější firemní cíle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540" y="869593"/>
            <a:ext cx="1826057" cy="141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901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dirty="0" smtClean="0"/>
              <a:t>KINDLOVÁ, </a:t>
            </a:r>
            <a:r>
              <a:rPr lang="cs-CZ" dirty="0"/>
              <a:t>J. </a:t>
            </a:r>
            <a:r>
              <a:rPr lang="cs-CZ" dirty="0" smtClean="0"/>
              <a:t>Trendy </a:t>
            </a:r>
            <a:r>
              <a:rPr lang="cs-CZ" dirty="0"/>
              <a:t>ve využívání nástrojů podpory: diplomová práce. O</a:t>
            </a:r>
            <a:r>
              <a:rPr lang="cs-CZ" dirty="0" smtClean="0"/>
              <a:t>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4672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Obrázky webu Office.com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17184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982229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382412"/>
              </p:ext>
            </p:extLst>
          </p:nvPr>
        </p:nvGraphicFramePr>
        <p:xfrm>
          <a:off x="2567608" y="2460482"/>
          <a:ext cx="7056784" cy="3621664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VY_32_INOVACE_11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01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Poslání, vize a cíle firmy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Marketing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5.9.2013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41138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marketingové řízení včetně poslání firmy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281416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Pokud není uvedeno jinak, pochází publikované materiály ze zdrojů autora.</a:t>
                      </a: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5233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Marketingové řízení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Je nedílnou součástí každé firmy</a:t>
            </a:r>
          </a:p>
          <a:p>
            <a:r>
              <a:rPr lang="cs-CZ" dirty="0" smtClean="0"/>
              <a:t>Důležitá rozhodnutí se realizují v TOP managementu – nejčastěji na úrovni strategického plánování                    zde se definují POSLÁNÍ, VIZE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CÍLE FIRMY</a:t>
            </a:r>
            <a:endParaRPr lang="cs-CZ" dirty="0"/>
          </a:p>
        </p:txBody>
      </p:sp>
      <p:sp>
        <p:nvSpPr>
          <p:cNvPr id="4" name="Šipka doprava 3"/>
          <p:cNvSpPr/>
          <p:nvPr/>
        </p:nvSpPr>
        <p:spPr>
          <a:xfrm>
            <a:off x="4694829" y="3521122"/>
            <a:ext cx="1023582" cy="3275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65777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Marketingové řízení </a:t>
            </a:r>
            <a:r>
              <a:rPr lang="cs-CZ" dirty="0" smtClean="0"/>
              <a:t>(marketing </a:t>
            </a:r>
            <a:r>
              <a:rPr lang="cs-CZ" dirty="0" smtClean="0"/>
              <a:t>management)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Je proces stanovení firemních cílů, plánování a realizování kroků vedoucí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k </a:t>
            </a:r>
            <a:r>
              <a:rPr lang="cs-CZ" dirty="0" smtClean="0"/>
              <a:t>jejich dosažení</a:t>
            </a:r>
          </a:p>
          <a:p>
            <a:r>
              <a:rPr lang="cs-CZ" dirty="0" smtClean="0"/>
              <a:t>Středem pozornosti marketingového řízení je spokojený zákazník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583" y="3123010"/>
            <a:ext cx="1583741" cy="175839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257" y="4116505"/>
            <a:ext cx="1805026" cy="152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7984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Poslání firmy </a:t>
            </a:r>
            <a:r>
              <a:rPr lang="cs-CZ" dirty="0" smtClean="0"/>
              <a:t>(</a:t>
            </a:r>
            <a:r>
              <a:rPr lang="cs-CZ" dirty="0" err="1" smtClean="0"/>
              <a:t>mission</a:t>
            </a:r>
            <a:r>
              <a:rPr lang="cs-CZ" dirty="0" smtClean="0"/>
              <a:t>)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 tomu , aby firma byla úspěšně řízena, je velmi důležité přesně formulovat její poslání a vymezit cíle, kterých má být dosaženo.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078" y="3414393"/>
            <a:ext cx="1615745" cy="181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631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Poslání firmy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Určuje účel (smysl) existence firmy</a:t>
            </a:r>
          </a:p>
          <a:p>
            <a:r>
              <a:rPr lang="cs-CZ" dirty="0" smtClean="0"/>
              <a:t>Vychází z tradice firmy</a:t>
            </a:r>
          </a:p>
          <a:p>
            <a:r>
              <a:rPr lang="cs-CZ" dirty="0" smtClean="0"/>
              <a:t>Odráží stávající realitu, způsob působení firmy na okolí</a:t>
            </a:r>
          </a:p>
          <a:p>
            <a:r>
              <a:rPr lang="cs-CZ" dirty="0" smtClean="0"/>
              <a:t>Mělo by být jasně formulováno</a:t>
            </a:r>
          </a:p>
          <a:p>
            <a:r>
              <a:rPr lang="cs-CZ" dirty="0" smtClean="0"/>
              <a:t>Odlišuje firmu od konkurence</a:t>
            </a:r>
          </a:p>
          <a:p>
            <a:r>
              <a:rPr lang="cs-CZ" dirty="0" smtClean="0"/>
              <a:t>Vyjadřuje firemní filozofii, která zobecňuje cíle a základní hodnoty firmy</a:t>
            </a:r>
          </a:p>
          <a:p>
            <a:r>
              <a:rPr lang="cs-CZ" dirty="0" smtClean="0"/>
              <a:t>Je výchozím bodem pro strategické plánování</a:t>
            </a:r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067" y="2556932"/>
            <a:ext cx="2616530" cy="220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3339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Při definování poslání by měla firma vycházet: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Jaká je oblast podnikání </a:t>
            </a:r>
            <a:r>
              <a:rPr lang="cs-CZ" dirty="0" smtClean="0"/>
              <a:t>(př</a:t>
            </a:r>
            <a:r>
              <a:rPr lang="cs-CZ" dirty="0" smtClean="0"/>
              <a:t>. </a:t>
            </a:r>
            <a:r>
              <a:rPr lang="cs-CZ" dirty="0" smtClean="0"/>
              <a:t>vychází </a:t>
            </a:r>
            <a:r>
              <a:rPr lang="cs-CZ" dirty="0" smtClean="0"/>
              <a:t>z výroby)</a:t>
            </a:r>
          </a:p>
          <a:p>
            <a:r>
              <a:rPr lang="cs-CZ" dirty="0" smtClean="0"/>
              <a:t>Kdo jsou zákazníci firmy </a:t>
            </a:r>
            <a:r>
              <a:rPr lang="cs-CZ" dirty="0" smtClean="0"/>
              <a:t>(stanovit </a:t>
            </a:r>
            <a:r>
              <a:rPr lang="cs-CZ" dirty="0" smtClean="0"/>
              <a:t>cílovou skupinu)</a:t>
            </a:r>
          </a:p>
          <a:p>
            <a:r>
              <a:rPr lang="cs-CZ" dirty="0" smtClean="0"/>
              <a:t>Jaký význam má firma pro zákazníka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522" y="2719449"/>
            <a:ext cx="2985655" cy="241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723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Poslání firmy by mělo být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049450"/>
              </p:ext>
            </p:extLst>
          </p:nvPr>
        </p:nvGraphicFramePr>
        <p:xfrm>
          <a:off x="1295401" y="2556932"/>
          <a:ext cx="9601196" cy="3318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995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Vize firmy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6045716"/>
              </p:ext>
            </p:extLst>
          </p:nvPr>
        </p:nvGraphicFramePr>
        <p:xfrm>
          <a:off x="1295401" y="2850078"/>
          <a:ext cx="9601196" cy="3025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4588002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ký">
  <a:themeElements>
    <a:clrScheme name="Organický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ký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k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39</TotalTime>
  <Words>425</Words>
  <Application>Microsoft Office PowerPoint</Application>
  <PresentationFormat>Vlastní</PresentationFormat>
  <Paragraphs>68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Organický</vt:lpstr>
      <vt:lpstr>Marketingový systém řízení</vt:lpstr>
      <vt:lpstr>Prezentace aplikace PowerPoint</vt:lpstr>
      <vt:lpstr>Marketingové řízení</vt:lpstr>
      <vt:lpstr>Marketingové řízení (marketing management)</vt:lpstr>
      <vt:lpstr>Poslání firmy (mission) </vt:lpstr>
      <vt:lpstr>Poslání firmy</vt:lpstr>
      <vt:lpstr>Při definování poslání by měla firma vycházet:</vt:lpstr>
      <vt:lpstr>Poslání firmy by mělo být</vt:lpstr>
      <vt:lpstr>Vize firmy</vt:lpstr>
      <vt:lpstr>Cíle firmy</vt:lpstr>
      <vt:lpstr>Nejčastější firemní cíle jsou:</vt:lpstr>
      <vt:lpstr>Otázky k 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Marketingový systém řízení</dc:title>
  <dc:creator>Kabourkovci</dc:creator>
  <cp:lastModifiedBy>LIVA</cp:lastModifiedBy>
  <cp:revision>14</cp:revision>
  <dcterms:created xsi:type="dcterms:W3CDTF">2013-08-21T07:42:48Z</dcterms:created>
  <dcterms:modified xsi:type="dcterms:W3CDTF">2014-10-24T18:26:52Z</dcterms:modified>
</cp:coreProperties>
</file>